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Alata"/>
      <p:regular r:id="rId26"/>
    </p:embeddedFont>
    <p:embeddedFont>
      <p:font typeface="Blinker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ata-regular.fntdata"/><Relationship Id="rId25" Type="http://schemas.openxmlformats.org/officeDocument/2006/relationships/slide" Target="slides/slide20.xml"/><Relationship Id="rId28" Type="http://schemas.openxmlformats.org/officeDocument/2006/relationships/font" Target="fonts/Blinker-bold.fntdata"/><Relationship Id="rId27" Type="http://schemas.openxmlformats.org/officeDocument/2006/relationships/font" Target="fonts/Blink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2" name="Google Shape;132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3" name="Google Shape;1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0" name="Google Shape;140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2" name="Google Shape;14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3" name="Google Shape;153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4" name="Google Shape;15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59" name="Google Shape;159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1" name="Google Shape;16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5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9082" l="15081" r="0" t="0"/>
          <a:stretch/>
        </p:blipFill>
        <p:spPr>
          <a:xfrm>
            <a:off x="0" y="-8332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"/>
          <p:cNvGrpSpPr/>
          <p:nvPr/>
        </p:nvGrpSpPr>
        <p:grpSpPr>
          <a:xfrm>
            <a:off x="350251" y="3132319"/>
            <a:ext cx="3952573" cy="4883235"/>
            <a:chOff x="0" y="-47625"/>
            <a:chExt cx="1041000" cy="1286111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1537117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" name="Google Shape;19;p3"/>
          <p:cNvGrpSpPr/>
          <p:nvPr/>
        </p:nvGrpSpPr>
        <p:grpSpPr>
          <a:xfrm>
            <a:off x="4896291" y="3132319"/>
            <a:ext cx="3952573" cy="4883235"/>
            <a:chOff x="0" y="-47625"/>
            <a:chExt cx="1041000" cy="1286111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6083157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>
            <a:off x="9439275" y="3132319"/>
            <a:ext cx="3952573" cy="4883235"/>
            <a:chOff x="0" y="-47625"/>
            <a:chExt cx="1041000" cy="1286111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" name="Google Shape;25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/>
          <p:nvPr/>
        </p:nvSpPr>
        <p:spPr>
          <a:xfrm>
            <a:off x="10626140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" name="Google Shape;27;p3"/>
          <p:cNvGrpSpPr/>
          <p:nvPr/>
        </p:nvGrpSpPr>
        <p:grpSpPr>
          <a:xfrm>
            <a:off x="13985315" y="3132319"/>
            <a:ext cx="3952573" cy="4883235"/>
            <a:chOff x="0" y="-47625"/>
            <a:chExt cx="1041000" cy="1286111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9" name="Google Shape;29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/>
          <p:nvPr/>
        </p:nvSpPr>
        <p:spPr>
          <a:xfrm>
            <a:off x="15172180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5463900" y="1156000"/>
            <a:ext cx="7360200" cy="142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725175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714375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3" type="subTitle"/>
          </p:nvPr>
        </p:nvSpPr>
        <p:spPr>
          <a:xfrm>
            <a:off x="5236650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4" type="body"/>
          </p:nvPr>
        </p:nvSpPr>
        <p:spPr>
          <a:xfrm>
            <a:off x="5225850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5" type="subTitle"/>
          </p:nvPr>
        </p:nvSpPr>
        <p:spPr>
          <a:xfrm>
            <a:off x="9782700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6" type="body"/>
          </p:nvPr>
        </p:nvSpPr>
        <p:spPr>
          <a:xfrm>
            <a:off x="9771900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7" type="subTitle"/>
          </p:nvPr>
        </p:nvSpPr>
        <p:spPr>
          <a:xfrm>
            <a:off x="14325675" y="6329800"/>
            <a:ext cx="3268800" cy="60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8" type="body"/>
          </p:nvPr>
        </p:nvSpPr>
        <p:spPr>
          <a:xfrm>
            <a:off x="14314875" y="7174050"/>
            <a:ext cx="32904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4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b="0" l="6585" r="0" t="4861"/>
          <a:stretch/>
        </p:blipFill>
        <p:spPr>
          <a:xfrm>
            <a:off x="0" y="-1135375"/>
            <a:ext cx="18288000" cy="9786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4"/>
          <p:cNvSpPr txBox="1"/>
          <p:nvPr>
            <p:ph type="title"/>
          </p:nvPr>
        </p:nvSpPr>
        <p:spPr>
          <a:xfrm>
            <a:off x="4840425" y="9035750"/>
            <a:ext cx="130104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>
            <p:ph idx="2" type="pic"/>
          </p:nvPr>
        </p:nvSpPr>
        <p:spPr>
          <a:xfrm>
            <a:off x="1537000" y="1588950"/>
            <a:ext cx="6891600" cy="714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" name="Google Shape;46;p5"/>
          <p:cNvGrpSpPr/>
          <p:nvPr/>
        </p:nvGrpSpPr>
        <p:grpSpPr>
          <a:xfrm>
            <a:off x="0" y="-180827"/>
            <a:ext cx="18288114" cy="1209692"/>
            <a:chOff x="0" y="-47625"/>
            <a:chExt cx="4816591" cy="318600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4816591" cy="270933"/>
            </a:xfrm>
            <a:custGeom>
              <a:rect b="b" l="l" r="r" t="t"/>
              <a:pathLst>
                <a:path extrusionOk="0" h="270933" w="4816591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48" name="Google Shape;48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0" y="9091760"/>
            <a:ext cx="18288114" cy="1209692"/>
            <a:chOff x="0" y="-47625"/>
            <a:chExt cx="4816591" cy="318600"/>
          </a:xfrm>
        </p:grpSpPr>
        <p:sp>
          <p:nvSpPr>
            <p:cNvPr id="50" name="Google Shape;50;p5"/>
            <p:cNvSpPr/>
            <p:nvPr/>
          </p:nvSpPr>
          <p:spPr>
            <a:xfrm>
              <a:off x="0" y="0"/>
              <a:ext cx="4816591" cy="270933"/>
            </a:xfrm>
            <a:custGeom>
              <a:rect b="b" l="l" r="r" t="t"/>
              <a:pathLst>
                <a:path extrusionOk="0" h="270933" w="4816591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51" name="Google Shape;51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5"/>
          <p:cNvCxnSpPr/>
          <p:nvPr/>
        </p:nvCxnSpPr>
        <p:spPr>
          <a:xfrm rot="10800000">
            <a:off x="-43205" y="1000050"/>
            <a:ext cx="18331200" cy="477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5"/>
          <p:cNvCxnSpPr/>
          <p:nvPr/>
        </p:nvCxnSpPr>
        <p:spPr>
          <a:xfrm rot="10800000">
            <a:off x="-43200" y="9247838"/>
            <a:ext cx="18331200" cy="57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5"/>
          <p:cNvSpPr txBox="1"/>
          <p:nvPr>
            <p:ph type="title"/>
          </p:nvPr>
        </p:nvSpPr>
        <p:spPr>
          <a:xfrm>
            <a:off x="9676525" y="2692975"/>
            <a:ext cx="6450900" cy="212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9676525" y="5485525"/>
            <a:ext cx="6494400" cy="25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857398"/>
            <a:ext cx="18288118" cy="7793517"/>
            <a:chOff x="0" y="-47625"/>
            <a:chExt cx="4816592" cy="2052600"/>
          </a:xfrm>
        </p:grpSpPr>
        <p:sp>
          <p:nvSpPr>
            <p:cNvPr id="58" name="Google Shape;58;p6"/>
            <p:cNvSpPr/>
            <p:nvPr/>
          </p:nvSpPr>
          <p:spPr>
            <a:xfrm>
              <a:off x="0" y="0"/>
              <a:ext cx="4816592" cy="2004923"/>
            </a:xfrm>
            <a:custGeom>
              <a:rect b="b" l="l" r="r" t="t"/>
              <a:pathLst>
                <a:path extrusionOk="0" h="20049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4923"/>
                  </a:lnTo>
                  <a:lnTo>
                    <a:pt x="0" y="2004923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59" name="Google Shape;59;p6"/>
            <p:cNvSpPr txBox="1"/>
            <p:nvPr/>
          </p:nvSpPr>
          <p:spPr>
            <a:xfrm>
              <a:off x="0" y="-47625"/>
              <a:ext cx="4816500" cy="20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/>
          <p:nvPr>
            <p:ph idx="2" type="pic"/>
          </p:nvPr>
        </p:nvSpPr>
        <p:spPr>
          <a:xfrm>
            <a:off x="67097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6"/>
          <p:cNvSpPr/>
          <p:nvPr>
            <p:ph idx="3" type="pic"/>
          </p:nvPr>
        </p:nvSpPr>
        <p:spPr>
          <a:xfrm>
            <a:off x="6451850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6"/>
          <p:cNvSpPr/>
          <p:nvPr>
            <p:ph idx="4" type="pic"/>
          </p:nvPr>
        </p:nvSpPr>
        <p:spPr>
          <a:xfrm>
            <a:off x="1223272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3" name="Google Shape;63;p6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6"/>
          <p:cNvCxnSpPr/>
          <p:nvPr/>
        </p:nvCxnSpPr>
        <p:spPr>
          <a:xfrm>
            <a:off x="0" y="1038225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6"/>
          <p:cNvSpPr txBox="1"/>
          <p:nvPr>
            <p:ph type="title"/>
          </p:nvPr>
        </p:nvSpPr>
        <p:spPr>
          <a:xfrm>
            <a:off x="757675" y="9079050"/>
            <a:ext cx="8269500" cy="9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13313350" y="9109375"/>
            <a:ext cx="4329600" cy="9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algn="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algn="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algn="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algn="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algn="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 b="0" l="0" r="11111" t="0"/>
          <a:stretch/>
        </p:blipFill>
        <p:spPr>
          <a:xfrm>
            <a:off x="913447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7"/>
          <p:cNvGrpSpPr/>
          <p:nvPr/>
        </p:nvGrpSpPr>
        <p:grpSpPr>
          <a:xfrm>
            <a:off x="0" y="-185223"/>
            <a:ext cx="9143914" cy="3623116"/>
            <a:chOff x="0" y="-47625"/>
            <a:chExt cx="2351104" cy="931584"/>
          </a:xfrm>
        </p:grpSpPr>
        <p:sp>
          <p:nvSpPr>
            <p:cNvPr id="70" name="Google Shape;70;p7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71" name="Google Shape;7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7"/>
          <p:cNvGrpSpPr/>
          <p:nvPr/>
        </p:nvGrpSpPr>
        <p:grpSpPr>
          <a:xfrm>
            <a:off x="0" y="6690627"/>
            <a:ext cx="9143914" cy="3596339"/>
            <a:chOff x="0" y="-47625"/>
            <a:chExt cx="2351104" cy="924699"/>
          </a:xfrm>
        </p:grpSpPr>
        <p:sp>
          <p:nvSpPr>
            <p:cNvPr id="73" name="Google Shape;73;p7"/>
            <p:cNvSpPr/>
            <p:nvPr/>
          </p:nvSpPr>
          <p:spPr>
            <a:xfrm>
              <a:off x="0" y="0"/>
              <a:ext cx="2351104" cy="877074"/>
            </a:xfrm>
            <a:custGeom>
              <a:rect b="b" l="l" r="r" t="t"/>
              <a:pathLst>
                <a:path extrusionOk="0" h="877074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74" name="Google Shape;74;p7"/>
            <p:cNvSpPr txBox="1"/>
            <p:nvPr/>
          </p:nvSpPr>
          <p:spPr>
            <a:xfrm>
              <a:off x="0" y="-47625"/>
              <a:ext cx="2351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7"/>
          <p:cNvGrpSpPr/>
          <p:nvPr/>
        </p:nvGrpSpPr>
        <p:grpSpPr>
          <a:xfrm>
            <a:off x="0" y="3252702"/>
            <a:ext cx="9143914" cy="3623116"/>
            <a:chOff x="0" y="-47625"/>
            <a:chExt cx="2351104" cy="931584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</p:sp>
        <p:sp>
          <p:nvSpPr>
            <p:cNvPr id="77" name="Google Shape;77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7"/>
          <p:cNvCxnSpPr/>
          <p:nvPr/>
        </p:nvCxnSpPr>
        <p:spPr>
          <a:xfrm>
            <a:off x="9134475" y="-71398"/>
            <a:ext cx="0" cy="104298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" name="Google Shape;79;p7"/>
          <p:cNvGrpSpPr/>
          <p:nvPr/>
        </p:nvGrpSpPr>
        <p:grpSpPr>
          <a:xfrm>
            <a:off x="9144000" y="3239315"/>
            <a:ext cx="9143914" cy="3623116"/>
            <a:chOff x="0" y="-47625"/>
            <a:chExt cx="2351104" cy="931584"/>
          </a:xfrm>
        </p:grpSpPr>
        <p:sp>
          <p:nvSpPr>
            <p:cNvPr id="80" name="Google Shape;80;p7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</p:sp>
        <p:sp>
          <p:nvSpPr>
            <p:cNvPr id="81" name="Google Shape;8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2" name="Google Shape;82;p7"/>
          <p:cNvCxnSpPr/>
          <p:nvPr/>
        </p:nvCxnSpPr>
        <p:spPr>
          <a:xfrm rot="10800000">
            <a:off x="21600" y="3437925"/>
            <a:ext cx="182664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7"/>
          <p:cNvCxnSpPr/>
          <p:nvPr/>
        </p:nvCxnSpPr>
        <p:spPr>
          <a:xfrm rot="10800000">
            <a:off x="-21600" y="6875850"/>
            <a:ext cx="183096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7"/>
          <p:cNvSpPr txBox="1"/>
          <p:nvPr>
            <p:ph type="title"/>
          </p:nvPr>
        </p:nvSpPr>
        <p:spPr>
          <a:xfrm>
            <a:off x="10369250" y="4035125"/>
            <a:ext cx="7187100" cy="22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" type="subTitle"/>
          </p:nvPr>
        </p:nvSpPr>
        <p:spPr>
          <a:xfrm>
            <a:off x="801050" y="614800"/>
            <a:ext cx="47625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2" type="body"/>
          </p:nvPr>
        </p:nvSpPr>
        <p:spPr>
          <a:xfrm>
            <a:off x="801050" y="1697175"/>
            <a:ext cx="47193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3" type="subTitle"/>
          </p:nvPr>
        </p:nvSpPr>
        <p:spPr>
          <a:xfrm>
            <a:off x="801050" y="4258550"/>
            <a:ext cx="47625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88" name="Google Shape;88;p7"/>
          <p:cNvSpPr txBox="1"/>
          <p:nvPr>
            <p:ph idx="4" type="body"/>
          </p:nvPr>
        </p:nvSpPr>
        <p:spPr>
          <a:xfrm>
            <a:off x="801050" y="5340925"/>
            <a:ext cx="47193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5" type="subTitle"/>
          </p:nvPr>
        </p:nvSpPr>
        <p:spPr>
          <a:xfrm>
            <a:off x="801050" y="7696475"/>
            <a:ext cx="4762500" cy="6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90" name="Google Shape;90;p7"/>
          <p:cNvSpPr txBox="1"/>
          <p:nvPr>
            <p:ph idx="6" type="body"/>
          </p:nvPr>
        </p:nvSpPr>
        <p:spPr>
          <a:xfrm>
            <a:off x="801050" y="8778850"/>
            <a:ext cx="47193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indent="-374650" lvl="1" marL="91440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indent="-374650" lvl="2" marL="137160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indent="-374650" lvl="3" marL="182880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indent="-374650" lvl="4" marL="228600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indent="-374650" lvl="5" marL="27432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indent="-374650" lvl="6" marL="32004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indent="-374650" lvl="7" marL="36576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indent="-374650" lvl="8" marL="411480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CUSTOM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2">
            <a:alphaModFix/>
          </a:blip>
          <a:srcRect b="0" l="0" r="0" t="39824"/>
          <a:stretch/>
        </p:blipFill>
        <p:spPr>
          <a:xfrm>
            <a:off x="0" y="0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8"/>
          <p:cNvGrpSpPr/>
          <p:nvPr/>
        </p:nvGrpSpPr>
        <p:grpSpPr>
          <a:xfrm>
            <a:off x="0" y="5613800"/>
            <a:ext cx="12324737" cy="4673187"/>
            <a:chOff x="0" y="-47625"/>
            <a:chExt cx="3246000" cy="1271235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245884" cy="1223610"/>
            </a:xfrm>
            <a:custGeom>
              <a:rect b="b" l="l" r="r" t="t"/>
              <a:pathLst>
                <a:path extrusionOk="0" h="1223610" w="3245884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95" name="Google Shape;95;p8"/>
            <p:cNvSpPr txBox="1"/>
            <p:nvPr/>
          </p:nvSpPr>
          <p:spPr>
            <a:xfrm>
              <a:off x="0" y="-47625"/>
              <a:ext cx="3246000" cy="12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" name="Google Shape;96;p8"/>
          <p:cNvCxnSpPr/>
          <p:nvPr/>
        </p:nvCxnSpPr>
        <p:spPr>
          <a:xfrm>
            <a:off x="0" y="579461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8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" name="Google Shape;98;p8"/>
          <p:cNvGrpSpPr/>
          <p:nvPr/>
        </p:nvGrpSpPr>
        <p:grpSpPr>
          <a:xfrm>
            <a:off x="12848090" y="9022192"/>
            <a:ext cx="882807" cy="825801"/>
            <a:chOff x="0" y="-47625"/>
            <a:chExt cx="506400" cy="473700"/>
          </a:xfrm>
        </p:grpSpPr>
        <p:sp>
          <p:nvSpPr>
            <p:cNvPr id="99" name="Google Shape;99;p8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0" name="Google Shape;100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12848090" y="7679546"/>
            <a:ext cx="882807" cy="825801"/>
            <a:chOff x="0" y="-47625"/>
            <a:chExt cx="506400" cy="473700"/>
          </a:xfrm>
        </p:grpSpPr>
        <p:sp>
          <p:nvSpPr>
            <p:cNvPr id="102" name="Google Shape;102;p8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3" name="Google Shape;103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12848090" y="6317851"/>
            <a:ext cx="882807" cy="825801"/>
            <a:chOff x="0" y="-47625"/>
            <a:chExt cx="506400" cy="473700"/>
          </a:xfrm>
        </p:grpSpPr>
        <p:sp>
          <p:nvSpPr>
            <p:cNvPr id="105" name="Google Shape;105;p8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6" name="Google Shape;106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8"/>
          <p:cNvSpPr txBox="1"/>
          <p:nvPr>
            <p:ph type="title"/>
          </p:nvPr>
        </p:nvSpPr>
        <p:spPr>
          <a:xfrm>
            <a:off x="714375" y="6481325"/>
            <a:ext cx="9664800" cy="33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F0E2"/>
              </a:buClr>
              <a:buSzPts val="12500"/>
              <a:buNone/>
              <a:defRPr sz="12500">
                <a:solidFill>
                  <a:srgbClr val="F5F0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14254275" y="6514300"/>
            <a:ext cx="24246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indent="-431800" lvl="1" marL="9144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indent="-431800" lvl="2" marL="13716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indent="-431800" lvl="4" marL="228600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indent="-431800" lvl="5" marL="27432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indent="-431800" lvl="6" marL="32004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indent="-431800" lvl="7" marL="36576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indent="-431800" lvl="8" marL="4114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/>
        </p:txBody>
      </p:sp>
      <p:sp>
        <p:nvSpPr>
          <p:cNvPr id="109" name="Google Shape;109;p8"/>
          <p:cNvSpPr txBox="1"/>
          <p:nvPr>
            <p:ph idx="2" type="body"/>
          </p:nvPr>
        </p:nvSpPr>
        <p:spPr>
          <a:xfrm>
            <a:off x="14254275" y="7948175"/>
            <a:ext cx="24246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/>
        </p:txBody>
      </p:sp>
      <p:sp>
        <p:nvSpPr>
          <p:cNvPr id="110" name="Google Shape;110;p8"/>
          <p:cNvSpPr txBox="1"/>
          <p:nvPr>
            <p:ph idx="3" type="body"/>
          </p:nvPr>
        </p:nvSpPr>
        <p:spPr>
          <a:xfrm>
            <a:off x="14254275" y="9218650"/>
            <a:ext cx="24246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1" type="body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lata"/>
              <a:buNone/>
              <a:defRPr i="0" sz="75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Char char="•"/>
              <a:defRPr i="0" sz="3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indent="-3746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indent="-37465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indent="-3746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indent="-3746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»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indent="-3746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indent="-3746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indent="-3746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indent="-3746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i="0" sz="2300" u="none" cap="none" strike="noStrik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3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39824"/>
          <a:stretch/>
        </p:blipFill>
        <p:spPr>
          <a:xfrm>
            <a:off x="0" y="0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9"/>
          <p:cNvGrpSpPr/>
          <p:nvPr/>
        </p:nvGrpSpPr>
        <p:grpSpPr>
          <a:xfrm>
            <a:off x="0" y="5613800"/>
            <a:ext cx="12324297" cy="4673187"/>
            <a:chOff x="0" y="-47625"/>
            <a:chExt cx="3245884" cy="1271235"/>
          </a:xfrm>
        </p:grpSpPr>
        <p:sp>
          <p:nvSpPr>
            <p:cNvPr id="182" name="Google Shape;182;p19"/>
            <p:cNvSpPr/>
            <p:nvPr/>
          </p:nvSpPr>
          <p:spPr>
            <a:xfrm>
              <a:off x="0" y="0"/>
              <a:ext cx="3245884" cy="1223610"/>
            </a:xfrm>
            <a:custGeom>
              <a:rect b="b" l="l" r="r" t="t"/>
              <a:pathLst>
                <a:path extrusionOk="0" h="1223610" w="3245884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83" name="Google Shape;183;p19"/>
            <p:cNvSpPr txBox="1"/>
            <p:nvPr/>
          </p:nvSpPr>
          <p:spPr>
            <a:xfrm>
              <a:off x="0" y="-47625"/>
              <a:ext cx="3245884" cy="12712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9"/>
          <p:cNvCxnSpPr/>
          <p:nvPr/>
        </p:nvCxnSpPr>
        <p:spPr>
          <a:xfrm>
            <a:off x="0" y="579461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19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6" name="Google Shape;186;p19"/>
          <p:cNvGrpSpPr/>
          <p:nvPr/>
        </p:nvGrpSpPr>
        <p:grpSpPr>
          <a:xfrm>
            <a:off x="12848090" y="9022191"/>
            <a:ext cx="882819" cy="825596"/>
            <a:chOff x="0" y="-47625"/>
            <a:chExt cx="506400" cy="473576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8" name="Google Shape;188;p19"/>
            <p:cNvSpPr txBox="1"/>
            <p:nvPr/>
          </p:nvSpPr>
          <p:spPr>
            <a:xfrm>
              <a:off x="0" y="-47625"/>
              <a:ext cx="506400" cy="473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9"/>
          <p:cNvGrpSpPr/>
          <p:nvPr/>
        </p:nvGrpSpPr>
        <p:grpSpPr>
          <a:xfrm>
            <a:off x="12848090" y="7679545"/>
            <a:ext cx="882819" cy="825596"/>
            <a:chOff x="0" y="-47625"/>
            <a:chExt cx="506400" cy="473576"/>
          </a:xfrm>
        </p:grpSpPr>
        <p:sp>
          <p:nvSpPr>
            <p:cNvPr id="190" name="Google Shape;190;p19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1" name="Google Shape;191;p19"/>
            <p:cNvSpPr txBox="1"/>
            <p:nvPr/>
          </p:nvSpPr>
          <p:spPr>
            <a:xfrm>
              <a:off x="0" y="-47625"/>
              <a:ext cx="506400" cy="473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19"/>
          <p:cNvGrpSpPr/>
          <p:nvPr/>
        </p:nvGrpSpPr>
        <p:grpSpPr>
          <a:xfrm>
            <a:off x="12848090" y="6317850"/>
            <a:ext cx="882819" cy="825596"/>
            <a:chOff x="0" y="-47625"/>
            <a:chExt cx="506400" cy="473576"/>
          </a:xfrm>
        </p:grpSpPr>
        <p:sp>
          <p:nvSpPr>
            <p:cNvPr id="193" name="Google Shape;193;p19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4" name="Google Shape;194;p19"/>
            <p:cNvSpPr txBox="1"/>
            <p:nvPr/>
          </p:nvSpPr>
          <p:spPr>
            <a:xfrm>
              <a:off x="0" y="-47625"/>
              <a:ext cx="506400" cy="473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9"/>
          <p:cNvSpPr txBox="1"/>
          <p:nvPr/>
        </p:nvSpPr>
        <p:spPr>
          <a:xfrm>
            <a:off x="450526" y="6056837"/>
            <a:ext cx="11078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500" u="none" cap="none" strike="noStrike">
                <a:solidFill>
                  <a:srgbClr val="F5F0E2"/>
                </a:solidFill>
                <a:latin typeface="Alata"/>
                <a:ea typeface="Alata"/>
                <a:cs typeface="Alata"/>
                <a:sym typeface="Alata"/>
              </a:rPr>
              <a:t>Street Maps Minitheme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14254784" y="6519749"/>
            <a:ext cx="32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scale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14254784" y="7857691"/>
            <a:ext cx="32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symbols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14254784" y="9191191"/>
            <a:ext cx="32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legend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8"/>
          <p:cNvGrpSpPr/>
          <p:nvPr/>
        </p:nvGrpSpPr>
        <p:grpSpPr>
          <a:xfrm>
            <a:off x="0" y="857399"/>
            <a:ext cx="18288000" cy="7793268"/>
            <a:chOff x="0" y="-47625"/>
            <a:chExt cx="4816593" cy="2052548"/>
          </a:xfrm>
        </p:grpSpPr>
        <p:sp>
          <p:nvSpPr>
            <p:cNvPr id="343" name="Google Shape;343;p28"/>
            <p:cNvSpPr/>
            <p:nvPr/>
          </p:nvSpPr>
          <p:spPr>
            <a:xfrm>
              <a:off x="0" y="0"/>
              <a:ext cx="4816592" cy="2004923"/>
            </a:xfrm>
            <a:custGeom>
              <a:rect b="b" l="l" r="r" t="t"/>
              <a:pathLst>
                <a:path extrusionOk="0" h="20049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4923"/>
                  </a:lnTo>
                  <a:lnTo>
                    <a:pt x="0" y="2004923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344" name="Google Shape;344;p28"/>
            <p:cNvSpPr txBox="1"/>
            <p:nvPr/>
          </p:nvSpPr>
          <p:spPr>
            <a:xfrm>
              <a:off x="0" y="-47625"/>
              <a:ext cx="4816593" cy="2052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5" name="Google Shape;3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75" y="2115138"/>
            <a:ext cx="5424101" cy="52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013" y="2115150"/>
            <a:ext cx="5424101" cy="527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2725" y="2115138"/>
            <a:ext cx="5424101" cy="5277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28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28"/>
          <p:cNvCxnSpPr/>
          <p:nvPr/>
        </p:nvCxnSpPr>
        <p:spPr>
          <a:xfrm>
            <a:off x="0" y="1038225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28"/>
          <p:cNvSpPr txBox="1"/>
          <p:nvPr/>
        </p:nvSpPr>
        <p:spPr>
          <a:xfrm>
            <a:off x="631186" y="8837220"/>
            <a:ext cx="772903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Gallery Image</a:t>
            </a:r>
            <a:endParaRPr/>
          </a:p>
        </p:txBody>
      </p:sp>
      <p:sp>
        <p:nvSpPr>
          <p:cNvPr id="351" name="Google Shape;351;p28"/>
          <p:cNvSpPr txBox="1"/>
          <p:nvPr/>
        </p:nvSpPr>
        <p:spPr>
          <a:xfrm>
            <a:off x="13389845" y="9032800"/>
            <a:ext cx="4266969" cy="732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What can you say about your projects? Share it here!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29"/>
          <p:cNvGrpSpPr/>
          <p:nvPr/>
        </p:nvGrpSpPr>
        <p:grpSpPr>
          <a:xfrm>
            <a:off x="0" y="-180826"/>
            <a:ext cx="9144000" cy="5324326"/>
            <a:chOff x="0" y="-47625"/>
            <a:chExt cx="2408296" cy="1402292"/>
          </a:xfrm>
        </p:grpSpPr>
        <p:sp>
          <p:nvSpPr>
            <p:cNvPr id="357" name="Google Shape;357;p29"/>
            <p:cNvSpPr/>
            <p:nvPr/>
          </p:nvSpPr>
          <p:spPr>
            <a:xfrm>
              <a:off x="0" y="0"/>
              <a:ext cx="2408296" cy="1354667"/>
            </a:xfrm>
            <a:custGeom>
              <a:rect b="b" l="l" r="r" t="t"/>
              <a:pathLst>
                <a:path extrusionOk="0"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</p:sp>
        <p:sp>
          <p:nvSpPr>
            <p:cNvPr id="358" name="Google Shape;358;p29"/>
            <p:cNvSpPr txBox="1"/>
            <p:nvPr/>
          </p:nvSpPr>
          <p:spPr>
            <a:xfrm>
              <a:off x="0" y="-47625"/>
              <a:ext cx="2408296" cy="140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29"/>
          <p:cNvGrpSpPr/>
          <p:nvPr/>
        </p:nvGrpSpPr>
        <p:grpSpPr>
          <a:xfrm>
            <a:off x="9144000" y="4962674"/>
            <a:ext cx="9144000" cy="5324326"/>
            <a:chOff x="0" y="-47625"/>
            <a:chExt cx="2408296" cy="1402292"/>
          </a:xfrm>
        </p:grpSpPr>
        <p:sp>
          <p:nvSpPr>
            <p:cNvPr id="360" name="Google Shape;360;p29"/>
            <p:cNvSpPr/>
            <p:nvPr/>
          </p:nvSpPr>
          <p:spPr>
            <a:xfrm>
              <a:off x="0" y="0"/>
              <a:ext cx="2408296" cy="1354667"/>
            </a:xfrm>
            <a:custGeom>
              <a:rect b="b" l="l" r="r" t="t"/>
              <a:pathLst>
                <a:path extrusionOk="0"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361" name="Google Shape;361;p29"/>
            <p:cNvSpPr txBox="1"/>
            <p:nvPr/>
          </p:nvSpPr>
          <p:spPr>
            <a:xfrm>
              <a:off x="0" y="-47625"/>
              <a:ext cx="2408296" cy="140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29"/>
          <p:cNvGrpSpPr/>
          <p:nvPr/>
        </p:nvGrpSpPr>
        <p:grpSpPr>
          <a:xfrm>
            <a:off x="0" y="4962674"/>
            <a:ext cx="9144000" cy="5324326"/>
            <a:chOff x="0" y="-47625"/>
            <a:chExt cx="2408296" cy="1402292"/>
          </a:xfrm>
        </p:grpSpPr>
        <p:sp>
          <p:nvSpPr>
            <p:cNvPr id="363" name="Google Shape;363;p29"/>
            <p:cNvSpPr/>
            <p:nvPr/>
          </p:nvSpPr>
          <p:spPr>
            <a:xfrm>
              <a:off x="0" y="0"/>
              <a:ext cx="2408296" cy="1354667"/>
            </a:xfrm>
            <a:custGeom>
              <a:rect b="b" l="l" r="r" t="t"/>
              <a:pathLst>
                <a:path extrusionOk="0"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364" name="Google Shape;364;p29"/>
            <p:cNvSpPr txBox="1"/>
            <p:nvPr/>
          </p:nvSpPr>
          <p:spPr>
            <a:xfrm>
              <a:off x="0" y="-47625"/>
              <a:ext cx="2408296" cy="140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9"/>
          <p:cNvGrpSpPr/>
          <p:nvPr/>
        </p:nvGrpSpPr>
        <p:grpSpPr>
          <a:xfrm>
            <a:off x="9144000" y="-180826"/>
            <a:ext cx="9144000" cy="5324326"/>
            <a:chOff x="0" y="-47625"/>
            <a:chExt cx="2408296" cy="1402292"/>
          </a:xfrm>
        </p:grpSpPr>
        <p:sp>
          <p:nvSpPr>
            <p:cNvPr id="366" name="Google Shape;366;p29"/>
            <p:cNvSpPr/>
            <p:nvPr/>
          </p:nvSpPr>
          <p:spPr>
            <a:xfrm>
              <a:off x="0" y="0"/>
              <a:ext cx="2408296" cy="1354667"/>
            </a:xfrm>
            <a:custGeom>
              <a:rect b="b" l="l" r="r" t="t"/>
              <a:pathLst>
                <a:path extrusionOk="0"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</p:sp>
        <p:sp>
          <p:nvSpPr>
            <p:cNvPr id="367" name="Google Shape;367;p29"/>
            <p:cNvSpPr txBox="1"/>
            <p:nvPr/>
          </p:nvSpPr>
          <p:spPr>
            <a:xfrm>
              <a:off x="0" y="-47625"/>
              <a:ext cx="2408296" cy="140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29"/>
          <p:cNvSpPr txBox="1"/>
          <p:nvPr/>
        </p:nvSpPr>
        <p:spPr>
          <a:xfrm>
            <a:off x="2077900" y="3934185"/>
            <a:ext cx="4355707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the featured statistic.</a:t>
            </a:r>
            <a:endParaRPr/>
          </a:p>
        </p:txBody>
      </p:sp>
      <p:sp>
        <p:nvSpPr>
          <p:cNvPr id="369" name="Google Shape;369;p29"/>
          <p:cNvSpPr txBox="1"/>
          <p:nvPr/>
        </p:nvSpPr>
        <p:spPr>
          <a:xfrm>
            <a:off x="2139781" y="9210675"/>
            <a:ext cx="4231945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the featured statistic.</a:t>
            </a:r>
            <a:endParaRPr/>
          </a:p>
        </p:txBody>
      </p:sp>
      <p:cxnSp>
        <p:nvCxnSpPr>
          <p:cNvPr id="370" name="Google Shape;370;p29"/>
          <p:cNvCxnSpPr/>
          <p:nvPr/>
        </p:nvCxnSpPr>
        <p:spPr>
          <a:xfrm>
            <a:off x="9134475" y="-71398"/>
            <a:ext cx="0" cy="10429795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29"/>
          <p:cNvCxnSpPr/>
          <p:nvPr/>
        </p:nvCxnSpPr>
        <p:spPr>
          <a:xfrm>
            <a:off x="-9525" y="5133975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29"/>
          <p:cNvSpPr txBox="1"/>
          <p:nvPr/>
        </p:nvSpPr>
        <p:spPr>
          <a:xfrm>
            <a:off x="11538146" y="3934185"/>
            <a:ext cx="4355707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the featured statistic.</a:t>
            </a: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11600027" y="9210675"/>
            <a:ext cx="4231945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the featured statistic.</a:t>
            </a:r>
            <a:endParaRPr/>
          </a:p>
        </p:txBody>
      </p:sp>
      <p:sp>
        <p:nvSpPr>
          <p:cNvPr id="374" name="Google Shape;374;p29"/>
          <p:cNvSpPr txBox="1"/>
          <p:nvPr/>
        </p:nvSpPr>
        <p:spPr>
          <a:xfrm>
            <a:off x="2237050" y="1428750"/>
            <a:ext cx="403740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15.000</a:t>
            </a:r>
            <a:endParaRPr/>
          </a:p>
        </p:txBody>
      </p:sp>
      <p:sp>
        <p:nvSpPr>
          <p:cNvPr id="375" name="Google Shape;375;p29"/>
          <p:cNvSpPr txBox="1"/>
          <p:nvPr/>
        </p:nvSpPr>
        <p:spPr>
          <a:xfrm>
            <a:off x="11697296" y="1428750"/>
            <a:ext cx="403740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65%</a:t>
            </a:r>
            <a:endParaRPr/>
          </a:p>
        </p:txBody>
      </p:sp>
      <p:sp>
        <p:nvSpPr>
          <p:cNvPr id="376" name="Google Shape;376;p29"/>
          <p:cNvSpPr txBox="1"/>
          <p:nvPr/>
        </p:nvSpPr>
        <p:spPr>
          <a:xfrm>
            <a:off x="2139781" y="6779153"/>
            <a:ext cx="453245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128 million</a:t>
            </a:r>
            <a:endParaRPr/>
          </a:p>
        </p:txBody>
      </p:sp>
      <p:sp>
        <p:nvSpPr>
          <p:cNvPr id="377" name="Google Shape;377;p29"/>
          <p:cNvSpPr txBox="1"/>
          <p:nvPr/>
        </p:nvSpPr>
        <p:spPr>
          <a:xfrm>
            <a:off x="11697296" y="6779153"/>
            <a:ext cx="403740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x 1.5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466" y="5568999"/>
            <a:ext cx="2374018" cy="237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6242" y="5568999"/>
            <a:ext cx="2374018" cy="237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0029" y="5568999"/>
            <a:ext cx="2374018" cy="23740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30"/>
          <p:cNvGrpSpPr/>
          <p:nvPr/>
        </p:nvGrpSpPr>
        <p:grpSpPr>
          <a:xfrm>
            <a:off x="5867159" y="-220635"/>
            <a:ext cx="12420841" cy="3266926"/>
            <a:chOff x="0" y="-47625"/>
            <a:chExt cx="3271333" cy="860425"/>
          </a:xfrm>
        </p:grpSpPr>
        <p:sp>
          <p:nvSpPr>
            <p:cNvPr id="386" name="Google Shape;386;p30"/>
            <p:cNvSpPr/>
            <p:nvPr/>
          </p:nvSpPr>
          <p:spPr>
            <a:xfrm>
              <a:off x="0" y="0"/>
              <a:ext cx="3271333" cy="812800"/>
            </a:xfrm>
            <a:custGeom>
              <a:rect b="b" l="l" r="r" t="t"/>
              <a:pathLst>
                <a:path extrusionOk="0" h="812800" w="3271333">
                  <a:moveTo>
                    <a:pt x="0" y="0"/>
                  </a:moveTo>
                  <a:lnTo>
                    <a:pt x="3271333" y="0"/>
                  </a:lnTo>
                  <a:lnTo>
                    <a:pt x="32713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</p:sp>
        <p:sp>
          <p:nvSpPr>
            <p:cNvPr id="387" name="Google Shape;387;p30"/>
            <p:cNvSpPr txBox="1"/>
            <p:nvPr/>
          </p:nvSpPr>
          <p:spPr>
            <a:xfrm>
              <a:off x="0" y="-47625"/>
              <a:ext cx="3271333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8" name="Google Shape;388;p30"/>
          <p:cNvCxnSpPr/>
          <p:nvPr/>
        </p:nvCxnSpPr>
        <p:spPr>
          <a:xfrm>
            <a:off x="5867159" y="-142795"/>
            <a:ext cx="0" cy="10429795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30"/>
          <p:cNvCxnSpPr/>
          <p:nvPr/>
        </p:nvCxnSpPr>
        <p:spPr>
          <a:xfrm>
            <a:off x="5867159" y="3046291"/>
            <a:ext cx="12420841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30"/>
          <p:cNvSpPr/>
          <p:nvPr/>
        </p:nvSpPr>
        <p:spPr>
          <a:xfrm>
            <a:off x="840200" y="-1493094"/>
            <a:ext cx="4160184" cy="4114800"/>
          </a:xfrm>
          <a:custGeom>
            <a:rect b="b" l="l" r="r" t="t"/>
            <a:pathLst>
              <a:path extrusionOk="0"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30"/>
          <p:cNvSpPr/>
          <p:nvPr/>
        </p:nvSpPr>
        <p:spPr>
          <a:xfrm>
            <a:off x="832538" y="3290890"/>
            <a:ext cx="4167845" cy="4114800"/>
          </a:xfrm>
          <a:custGeom>
            <a:rect b="b" l="l" r="r" t="t"/>
            <a:pathLst>
              <a:path extrusionOk="0" h="4114800" w="4167845">
                <a:moveTo>
                  <a:pt x="0" y="0"/>
                </a:moveTo>
                <a:lnTo>
                  <a:pt x="4167846" y="0"/>
                </a:lnTo>
                <a:lnTo>
                  <a:pt x="4167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30"/>
          <p:cNvSpPr/>
          <p:nvPr/>
        </p:nvSpPr>
        <p:spPr>
          <a:xfrm>
            <a:off x="866542" y="8072440"/>
            <a:ext cx="4099837" cy="4114800"/>
          </a:xfrm>
          <a:custGeom>
            <a:rect b="b" l="l" r="r" t="t"/>
            <a:pathLst>
              <a:path extrusionOk="0"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30"/>
          <p:cNvSpPr txBox="1"/>
          <p:nvPr/>
        </p:nvSpPr>
        <p:spPr>
          <a:xfrm>
            <a:off x="6733303" y="8131516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Client name</a:t>
            </a:r>
            <a:endParaRPr/>
          </a:p>
        </p:txBody>
      </p:sp>
      <p:sp>
        <p:nvSpPr>
          <p:cNvPr id="394" name="Google Shape;394;p30"/>
          <p:cNvSpPr txBox="1"/>
          <p:nvPr/>
        </p:nvSpPr>
        <p:spPr>
          <a:xfrm>
            <a:off x="6733303" y="8748911"/>
            <a:ext cx="33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sp>
        <p:nvSpPr>
          <p:cNvPr id="395" name="Google Shape;395;p30"/>
          <p:cNvSpPr txBox="1"/>
          <p:nvPr/>
        </p:nvSpPr>
        <p:spPr>
          <a:xfrm>
            <a:off x="6733303" y="3620094"/>
            <a:ext cx="825377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Testimonials</a:t>
            </a:r>
            <a:endParaRPr/>
          </a:p>
        </p:txBody>
      </p:sp>
      <p:sp>
        <p:nvSpPr>
          <p:cNvPr id="396" name="Google Shape;396;p30"/>
          <p:cNvSpPr txBox="1"/>
          <p:nvPr/>
        </p:nvSpPr>
        <p:spPr>
          <a:xfrm>
            <a:off x="10598563" y="8131516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Client name</a:t>
            </a:r>
            <a:endParaRPr/>
          </a:p>
        </p:txBody>
      </p:sp>
      <p:sp>
        <p:nvSpPr>
          <p:cNvPr id="397" name="Google Shape;397;p30"/>
          <p:cNvSpPr txBox="1"/>
          <p:nvPr/>
        </p:nvSpPr>
        <p:spPr>
          <a:xfrm>
            <a:off x="10598563" y="8748911"/>
            <a:ext cx="33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sp>
        <p:nvSpPr>
          <p:cNvPr id="398" name="Google Shape;398;p30"/>
          <p:cNvSpPr txBox="1"/>
          <p:nvPr/>
        </p:nvSpPr>
        <p:spPr>
          <a:xfrm>
            <a:off x="14463823" y="8131516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Client name</a:t>
            </a:r>
            <a:endParaRPr/>
          </a:p>
        </p:txBody>
      </p:sp>
      <p:sp>
        <p:nvSpPr>
          <p:cNvPr id="399" name="Google Shape;399;p30"/>
          <p:cNvSpPr txBox="1"/>
          <p:nvPr/>
        </p:nvSpPr>
        <p:spPr>
          <a:xfrm>
            <a:off x="14463823" y="8748911"/>
            <a:ext cx="33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31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31"/>
          <p:cNvSpPr txBox="1"/>
          <p:nvPr/>
        </p:nvSpPr>
        <p:spPr>
          <a:xfrm>
            <a:off x="3489309" y="8863036"/>
            <a:ext cx="1446940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03.Applications and Examples</a:t>
            </a:r>
            <a:endParaRPr/>
          </a:p>
        </p:txBody>
      </p:sp>
      <p:pic>
        <p:nvPicPr>
          <p:cNvPr id="406" name="Google Shape;406;p31"/>
          <p:cNvPicPr preferRelativeResize="0"/>
          <p:nvPr/>
        </p:nvPicPr>
        <p:blipFill rotWithShape="1">
          <a:blip r:embed="rId3">
            <a:alphaModFix/>
          </a:blip>
          <a:srcRect b="0" l="0" r="12087" t="20854"/>
          <a:stretch/>
        </p:blipFill>
        <p:spPr>
          <a:xfrm>
            <a:off x="0" y="0"/>
            <a:ext cx="18288000" cy="86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2"/>
          <p:cNvGrpSpPr/>
          <p:nvPr/>
        </p:nvGrpSpPr>
        <p:grpSpPr>
          <a:xfrm>
            <a:off x="0" y="-180826"/>
            <a:ext cx="18287995" cy="1209526"/>
            <a:chOff x="0" y="-47625"/>
            <a:chExt cx="4816591" cy="318558"/>
          </a:xfrm>
        </p:grpSpPr>
        <p:sp>
          <p:nvSpPr>
            <p:cNvPr id="412" name="Google Shape;412;p32"/>
            <p:cNvSpPr/>
            <p:nvPr/>
          </p:nvSpPr>
          <p:spPr>
            <a:xfrm>
              <a:off x="0" y="0"/>
              <a:ext cx="4816591" cy="270933"/>
            </a:xfrm>
            <a:custGeom>
              <a:rect b="b" l="l" r="r" t="t"/>
              <a:pathLst>
                <a:path extrusionOk="0" h="270933" w="4816591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413" name="Google Shape;413;p32"/>
            <p:cNvSpPr txBox="1"/>
            <p:nvPr/>
          </p:nvSpPr>
          <p:spPr>
            <a:xfrm>
              <a:off x="0" y="-47625"/>
              <a:ext cx="4816591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32"/>
          <p:cNvGrpSpPr/>
          <p:nvPr/>
        </p:nvGrpSpPr>
        <p:grpSpPr>
          <a:xfrm>
            <a:off x="0" y="9091761"/>
            <a:ext cx="18287995" cy="1209526"/>
            <a:chOff x="0" y="-47625"/>
            <a:chExt cx="4816591" cy="318558"/>
          </a:xfrm>
        </p:grpSpPr>
        <p:sp>
          <p:nvSpPr>
            <p:cNvPr id="415" name="Google Shape;415;p32"/>
            <p:cNvSpPr/>
            <p:nvPr/>
          </p:nvSpPr>
          <p:spPr>
            <a:xfrm>
              <a:off x="0" y="0"/>
              <a:ext cx="4816591" cy="270933"/>
            </a:xfrm>
            <a:custGeom>
              <a:rect b="b" l="l" r="r" t="t"/>
              <a:pathLst>
                <a:path extrusionOk="0" h="270933" w="4816591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416" name="Google Shape;416;p32"/>
            <p:cNvSpPr txBox="1"/>
            <p:nvPr/>
          </p:nvSpPr>
          <p:spPr>
            <a:xfrm>
              <a:off x="0" y="-47625"/>
              <a:ext cx="4816591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7" name="Google Shape;417;p32"/>
          <p:cNvPicPr preferRelativeResize="0"/>
          <p:nvPr/>
        </p:nvPicPr>
        <p:blipFill rotWithShape="1">
          <a:blip r:embed="rId3">
            <a:alphaModFix/>
          </a:blip>
          <a:srcRect b="11128" l="0" r="0" t="11129"/>
          <a:stretch/>
        </p:blipFill>
        <p:spPr>
          <a:xfrm>
            <a:off x="1509896" y="1571777"/>
            <a:ext cx="6891532" cy="7143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32"/>
          <p:cNvCxnSpPr/>
          <p:nvPr/>
        </p:nvCxnSpPr>
        <p:spPr>
          <a:xfrm rot="10800000">
            <a:off x="-43205" y="1000050"/>
            <a:ext cx="18331200" cy="477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32"/>
          <p:cNvCxnSpPr/>
          <p:nvPr/>
        </p:nvCxnSpPr>
        <p:spPr>
          <a:xfrm rot="10800000">
            <a:off x="-43200" y="9247838"/>
            <a:ext cx="18331200" cy="57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32"/>
          <p:cNvSpPr txBox="1"/>
          <p:nvPr/>
        </p:nvSpPr>
        <p:spPr>
          <a:xfrm>
            <a:off x="10277036" y="2732565"/>
            <a:ext cx="620286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Future Directions</a:t>
            </a:r>
            <a:endParaRPr/>
          </a:p>
        </p:txBody>
      </p:sp>
      <p:sp>
        <p:nvSpPr>
          <p:cNvPr id="421" name="Google Shape;421;p32"/>
          <p:cNvSpPr txBox="1"/>
          <p:nvPr/>
        </p:nvSpPr>
        <p:spPr>
          <a:xfrm>
            <a:off x="10277036" y="5965100"/>
            <a:ext cx="6202863" cy="158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3"/>
          <p:cNvPicPr preferRelativeResize="0"/>
          <p:nvPr/>
        </p:nvPicPr>
        <p:blipFill rotWithShape="1">
          <a:blip r:embed="rId3">
            <a:alphaModFix/>
          </a:blip>
          <a:srcRect b="9082" l="15081" r="0" t="0"/>
          <a:stretch/>
        </p:blipFill>
        <p:spPr>
          <a:xfrm>
            <a:off x="0" y="-8332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33"/>
          <p:cNvGrpSpPr/>
          <p:nvPr/>
        </p:nvGrpSpPr>
        <p:grpSpPr>
          <a:xfrm>
            <a:off x="350251" y="3132320"/>
            <a:ext cx="3952434" cy="4883203"/>
            <a:chOff x="0" y="-47625"/>
            <a:chExt cx="1040970" cy="1286111"/>
          </a:xfrm>
        </p:grpSpPr>
        <p:sp>
          <p:nvSpPr>
            <p:cNvPr id="428" name="Google Shape;428;p3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29" name="Google Shape;429;p33"/>
            <p:cNvSpPr txBox="1"/>
            <p:nvPr/>
          </p:nvSpPr>
          <p:spPr>
            <a:xfrm>
              <a:off x="0" y="-47625"/>
              <a:ext cx="1040970" cy="1286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33"/>
          <p:cNvSpPr/>
          <p:nvPr/>
        </p:nvSpPr>
        <p:spPr>
          <a:xfrm>
            <a:off x="1537117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33"/>
          <p:cNvSpPr txBox="1"/>
          <p:nvPr/>
        </p:nvSpPr>
        <p:spPr>
          <a:xfrm>
            <a:off x="630248" y="6188310"/>
            <a:ext cx="33649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Add a main point</a:t>
            </a:r>
            <a:endParaRPr/>
          </a:p>
        </p:txBody>
      </p:sp>
      <p:sp>
        <p:nvSpPr>
          <p:cNvPr id="432" name="Google Shape;432;p33"/>
          <p:cNvSpPr txBox="1"/>
          <p:nvPr/>
        </p:nvSpPr>
        <p:spPr>
          <a:xfrm>
            <a:off x="630248" y="6982314"/>
            <a:ext cx="336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sp>
        <p:nvSpPr>
          <p:cNvPr id="433" name="Google Shape;433;p33"/>
          <p:cNvSpPr txBox="1"/>
          <p:nvPr/>
        </p:nvSpPr>
        <p:spPr>
          <a:xfrm>
            <a:off x="5880170" y="1406466"/>
            <a:ext cx="652766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Our History</a:t>
            </a:r>
            <a:endParaRPr/>
          </a:p>
        </p:txBody>
      </p:sp>
      <p:grpSp>
        <p:nvGrpSpPr>
          <p:cNvPr id="434" name="Google Shape;434;p33"/>
          <p:cNvGrpSpPr/>
          <p:nvPr/>
        </p:nvGrpSpPr>
        <p:grpSpPr>
          <a:xfrm>
            <a:off x="4896291" y="3132320"/>
            <a:ext cx="3952434" cy="4883203"/>
            <a:chOff x="0" y="-47625"/>
            <a:chExt cx="1040970" cy="1286111"/>
          </a:xfrm>
        </p:grpSpPr>
        <p:sp>
          <p:nvSpPr>
            <p:cNvPr id="435" name="Google Shape;435;p3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36" name="Google Shape;436;p33"/>
            <p:cNvSpPr txBox="1"/>
            <p:nvPr/>
          </p:nvSpPr>
          <p:spPr>
            <a:xfrm>
              <a:off x="0" y="-47625"/>
              <a:ext cx="1040970" cy="1286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7" name="Google Shape;437;p33"/>
          <p:cNvSpPr/>
          <p:nvPr/>
        </p:nvSpPr>
        <p:spPr>
          <a:xfrm>
            <a:off x="6083157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33"/>
          <p:cNvSpPr txBox="1"/>
          <p:nvPr/>
        </p:nvSpPr>
        <p:spPr>
          <a:xfrm>
            <a:off x="5176288" y="6188310"/>
            <a:ext cx="33649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Add a main point</a:t>
            </a:r>
            <a:endParaRPr/>
          </a:p>
        </p:txBody>
      </p:sp>
      <p:sp>
        <p:nvSpPr>
          <p:cNvPr id="439" name="Google Shape;439;p33"/>
          <p:cNvSpPr txBox="1"/>
          <p:nvPr/>
        </p:nvSpPr>
        <p:spPr>
          <a:xfrm>
            <a:off x="5176288" y="6982314"/>
            <a:ext cx="336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grpSp>
        <p:nvGrpSpPr>
          <p:cNvPr id="440" name="Google Shape;440;p33"/>
          <p:cNvGrpSpPr/>
          <p:nvPr/>
        </p:nvGrpSpPr>
        <p:grpSpPr>
          <a:xfrm>
            <a:off x="9439275" y="3132319"/>
            <a:ext cx="3952459" cy="4883235"/>
            <a:chOff x="0" y="-47625"/>
            <a:chExt cx="1040970" cy="1286111"/>
          </a:xfrm>
        </p:grpSpPr>
        <p:sp>
          <p:nvSpPr>
            <p:cNvPr id="441" name="Google Shape;441;p3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42" name="Google Shape;442;p33"/>
            <p:cNvSpPr txBox="1"/>
            <p:nvPr/>
          </p:nvSpPr>
          <p:spPr>
            <a:xfrm>
              <a:off x="0" y="-47625"/>
              <a:ext cx="1040970" cy="1286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33"/>
          <p:cNvSpPr/>
          <p:nvPr/>
        </p:nvSpPr>
        <p:spPr>
          <a:xfrm>
            <a:off x="10626140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33"/>
          <p:cNvSpPr txBox="1"/>
          <p:nvPr/>
        </p:nvSpPr>
        <p:spPr>
          <a:xfrm>
            <a:off x="9719272" y="6188310"/>
            <a:ext cx="33649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Add a main point</a:t>
            </a:r>
            <a:endParaRPr/>
          </a:p>
        </p:txBody>
      </p:sp>
      <p:sp>
        <p:nvSpPr>
          <p:cNvPr id="445" name="Google Shape;445;p33"/>
          <p:cNvSpPr txBox="1"/>
          <p:nvPr/>
        </p:nvSpPr>
        <p:spPr>
          <a:xfrm>
            <a:off x="9719272" y="6982314"/>
            <a:ext cx="336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grpSp>
        <p:nvGrpSpPr>
          <p:cNvPr id="446" name="Google Shape;446;p33"/>
          <p:cNvGrpSpPr/>
          <p:nvPr/>
        </p:nvGrpSpPr>
        <p:grpSpPr>
          <a:xfrm>
            <a:off x="13985315" y="3132320"/>
            <a:ext cx="3952434" cy="4883203"/>
            <a:chOff x="0" y="-47625"/>
            <a:chExt cx="1040970" cy="1286111"/>
          </a:xfrm>
        </p:grpSpPr>
        <p:sp>
          <p:nvSpPr>
            <p:cNvPr id="447" name="Google Shape;447;p33"/>
            <p:cNvSpPr/>
            <p:nvPr/>
          </p:nvSpPr>
          <p:spPr>
            <a:xfrm>
              <a:off x="0" y="0"/>
              <a:ext cx="1040970" cy="1238486"/>
            </a:xfrm>
            <a:custGeom>
              <a:rect b="b" l="l" r="r" t="t"/>
              <a:pathLst>
                <a:path extrusionOk="0" h="1238486" w="104097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48" name="Google Shape;448;p33"/>
            <p:cNvSpPr txBox="1"/>
            <p:nvPr/>
          </p:nvSpPr>
          <p:spPr>
            <a:xfrm>
              <a:off x="0" y="-47625"/>
              <a:ext cx="1040970" cy="1286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33"/>
          <p:cNvSpPr/>
          <p:nvPr/>
        </p:nvSpPr>
        <p:spPr>
          <a:xfrm>
            <a:off x="15172180" y="3535918"/>
            <a:ext cx="1551187" cy="2487327"/>
          </a:xfrm>
          <a:custGeom>
            <a:rect b="b" l="l" r="r" t="t"/>
            <a:pathLst>
              <a:path extrusionOk="0" h="2487327" w="1551187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33"/>
          <p:cNvSpPr txBox="1"/>
          <p:nvPr/>
        </p:nvSpPr>
        <p:spPr>
          <a:xfrm>
            <a:off x="14265312" y="6188310"/>
            <a:ext cx="33649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Add a main point</a:t>
            </a:r>
            <a:endParaRPr/>
          </a:p>
        </p:txBody>
      </p:sp>
      <p:sp>
        <p:nvSpPr>
          <p:cNvPr id="451" name="Google Shape;451;p33"/>
          <p:cNvSpPr txBox="1"/>
          <p:nvPr/>
        </p:nvSpPr>
        <p:spPr>
          <a:xfrm>
            <a:off x="14265312" y="6982314"/>
            <a:ext cx="336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4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34"/>
          <p:cNvGrpSpPr/>
          <p:nvPr/>
        </p:nvGrpSpPr>
        <p:grpSpPr>
          <a:xfrm>
            <a:off x="3331161" y="8335191"/>
            <a:ext cx="11625677" cy="1665391"/>
            <a:chOff x="0" y="-47625"/>
            <a:chExt cx="3061907" cy="438622"/>
          </a:xfrm>
        </p:grpSpPr>
        <p:sp>
          <p:nvSpPr>
            <p:cNvPr id="458" name="Google Shape;458;p34"/>
            <p:cNvSpPr/>
            <p:nvPr/>
          </p:nvSpPr>
          <p:spPr>
            <a:xfrm>
              <a:off x="0" y="0"/>
              <a:ext cx="3061907" cy="390997"/>
            </a:xfrm>
            <a:custGeom>
              <a:rect b="b" l="l" r="r" t="t"/>
              <a:pathLst>
                <a:path extrusionOk="0" h="390997" w="3061907">
                  <a:moveTo>
                    <a:pt x="0" y="0"/>
                  </a:moveTo>
                  <a:lnTo>
                    <a:pt x="3061907" y="0"/>
                  </a:lnTo>
                  <a:lnTo>
                    <a:pt x="3061907" y="390997"/>
                  </a:lnTo>
                  <a:lnTo>
                    <a:pt x="0" y="390997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59" name="Google Shape;459;p34"/>
            <p:cNvSpPr txBox="1"/>
            <p:nvPr/>
          </p:nvSpPr>
          <p:spPr>
            <a:xfrm>
              <a:off x="0" y="-47625"/>
              <a:ext cx="3061907" cy="438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34"/>
          <p:cNvSpPr txBox="1"/>
          <p:nvPr/>
        </p:nvSpPr>
        <p:spPr>
          <a:xfrm>
            <a:off x="3331161" y="8905875"/>
            <a:ext cx="11625677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A picture is worth a thousand words</a:t>
            </a:r>
            <a:endParaRPr/>
          </a:p>
        </p:txBody>
      </p:sp>
      <p:cxnSp>
        <p:nvCxnSpPr>
          <p:cNvPr id="461" name="Google Shape;461;p34"/>
          <p:cNvCxnSpPr/>
          <p:nvPr/>
        </p:nvCxnSpPr>
        <p:spPr>
          <a:xfrm rot="10800000">
            <a:off x="-1285800" y="1038225"/>
            <a:ext cx="19573795" cy="9525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5"/>
          <p:cNvPicPr preferRelativeResize="0"/>
          <p:nvPr/>
        </p:nvPicPr>
        <p:blipFill rotWithShape="1">
          <a:blip r:embed="rId3">
            <a:alphaModFix/>
          </a:blip>
          <a:srcRect b="15182" l="0" r="0" t="0"/>
          <a:stretch/>
        </p:blipFill>
        <p:spPr>
          <a:xfrm>
            <a:off x="2407000" y="20825"/>
            <a:ext cx="15881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 txBox="1"/>
          <p:nvPr/>
        </p:nvSpPr>
        <p:spPr>
          <a:xfrm>
            <a:off x="711922" y="4825538"/>
            <a:ext cx="74583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Write an original statement or inspiring quote</a:t>
            </a:r>
            <a:endParaRPr/>
          </a:p>
        </p:txBody>
      </p:sp>
      <p:sp>
        <p:nvSpPr>
          <p:cNvPr id="468" name="Google Shape;468;p35"/>
          <p:cNvSpPr txBox="1"/>
          <p:nvPr/>
        </p:nvSpPr>
        <p:spPr>
          <a:xfrm>
            <a:off x="711922" y="8869045"/>
            <a:ext cx="7111712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— Include a credit, citation, or supporting message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"/>
          <p:cNvSpPr txBox="1"/>
          <p:nvPr/>
        </p:nvSpPr>
        <p:spPr>
          <a:xfrm>
            <a:off x="1334824" y="5752148"/>
            <a:ext cx="4892954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123-456-7890</a:t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1334824" y="6674934"/>
            <a:ext cx="4892954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hello@reallygreatsite.com</a:t>
            </a:r>
            <a:endParaRPr/>
          </a:p>
        </p:txBody>
      </p:sp>
      <p:sp>
        <p:nvSpPr>
          <p:cNvPr id="475" name="Google Shape;475;p36"/>
          <p:cNvSpPr txBox="1"/>
          <p:nvPr/>
        </p:nvSpPr>
        <p:spPr>
          <a:xfrm>
            <a:off x="1334824" y="8520376"/>
            <a:ext cx="4892954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reallygreatsite.com</a:t>
            </a:r>
            <a:endParaRPr/>
          </a:p>
        </p:txBody>
      </p:sp>
      <p:sp>
        <p:nvSpPr>
          <p:cNvPr id="476" name="Google Shape;476;p36"/>
          <p:cNvSpPr txBox="1"/>
          <p:nvPr/>
        </p:nvSpPr>
        <p:spPr>
          <a:xfrm>
            <a:off x="1334824" y="7597721"/>
            <a:ext cx="4892954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@reallygreatsite</a:t>
            </a:r>
            <a:endParaRPr/>
          </a:p>
        </p:txBody>
      </p:sp>
      <p:sp>
        <p:nvSpPr>
          <p:cNvPr id="477" name="Google Shape;477;p36"/>
          <p:cNvSpPr txBox="1"/>
          <p:nvPr/>
        </p:nvSpPr>
        <p:spPr>
          <a:xfrm>
            <a:off x="434642" y="2228850"/>
            <a:ext cx="556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Contact Us</a:t>
            </a:r>
            <a:endParaRPr/>
          </a:p>
        </p:txBody>
      </p:sp>
      <p:cxnSp>
        <p:nvCxnSpPr>
          <p:cNvPr id="478" name="Google Shape;478;p36"/>
          <p:cNvCxnSpPr/>
          <p:nvPr/>
        </p:nvCxnSpPr>
        <p:spPr>
          <a:xfrm>
            <a:off x="9419622" y="-90871"/>
            <a:ext cx="0" cy="10429795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9" name="Google Shape;479;p36"/>
          <p:cNvGrpSpPr/>
          <p:nvPr/>
        </p:nvGrpSpPr>
        <p:grpSpPr>
          <a:xfrm>
            <a:off x="434642" y="6592861"/>
            <a:ext cx="461072" cy="518001"/>
            <a:chOff x="0" y="-47625"/>
            <a:chExt cx="264479" cy="297134"/>
          </a:xfrm>
        </p:grpSpPr>
        <p:sp>
          <p:nvSpPr>
            <p:cNvPr id="480" name="Google Shape;480;p36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ADBA85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81" name="Google Shape;481;p36"/>
            <p:cNvSpPr txBox="1"/>
            <p:nvPr/>
          </p:nvSpPr>
          <p:spPr>
            <a:xfrm>
              <a:off x="0" y="-47625"/>
              <a:ext cx="264479" cy="297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36"/>
          <p:cNvGrpSpPr/>
          <p:nvPr/>
        </p:nvGrpSpPr>
        <p:grpSpPr>
          <a:xfrm>
            <a:off x="434642" y="5670074"/>
            <a:ext cx="461072" cy="518001"/>
            <a:chOff x="0" y="-47625"/>
            <a:chExt cx="264479" cy="297134"/>
          </a:xfrm>
        </p:grpSpPr>
        <p:sp>
          <p:nvSpPr>
            <p:cNvPr id="483" name="Google Shape;483;p36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84" name="Google Shape;484;p36"/>
            <p:cNvSpPr txBox="1"/>
            <p:nvPr/>
          </p:nvSpPr>
          <p:spPr>
            <a:xfrm>
              <a:off x="0" y="-47625"/>
              <a:ext cx="264479" cy="297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36"/>
          <p:cNvGrpSpPr/>
          <p:nvPr/>
        </p:nvGrpSpPr>
        <p:grpSpPr>
          <a:xfrm>
            <a:off x="434642" y="7515648"/>
            <a:ext cx="461072" cy="518001"/>
            <a:chOff x="0" y="-47625"/>
            <a:chExt cx="264479" cy="297134"/>
          </a:xfrm>
        </p:grpSpPr>
        <p:sp>
          <p:nvSpPr>
            <p:cNvPr id="486" name="Google Shape;486;p36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87" name="Google Shape;487;p36"/>
            <p:cNvSpPr txBox="1"/>
            <p:nvPr/>
          </p:nvSpPr>
          <p:spPr>
            <a:xfrm>
              <a:off x="0" y="-47625"/>
              <a:ext cx="264479" cy="297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36"/>
          <p:cNvGrpSpPr/>
          <p:nvPr/>
        </p:nvGrpSpPr>
        <p:grpSpPr>
          <a:xfrm>
            <a:off x="434642" y="8438435"/>
            <a:ext cx="461072" cy="518001"/>
            <a:chOff x="0" y="-47625"/>
            <a:chExt cx="264479" cy="297134"/>
          </a:xfrm>
        </p:grpSpPr>
        <p:sp>
          <p:nvSpPr>
            <p:cNvPr id="489" name="Google Shape;489;p36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BBCDD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90" name="Google Shape;490;p36"/>
            <p:cNvSpPr txBox="1"/>
            <p:nvPr/>
          </p:nvSpPr>
          <p:spPr>
            <a:xfrm>
              <a:off x="0" y="-47625"/>
              <a:ext cx="264479" cy="297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1" name="Google Shape;491;p36"/>
          <p:cNvCxnSpPr/>
          <p:nvPr/>
        </p:nvCxnSpPr>
        <p:spPr>
          <a:xfrm rot="10800000">
            <a:off x="0" y="1038225"/>
            <a:ext cx="9429147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36"/>
          <p:cNvCxnSpPr/>
          <p:nvPr/>
        </p:nvCxnSpPr>
        <p:spPr>
          <a:xfrm rot="10800000">
            <a:off x="0" y="4562475"/>
            <a:ext cx="9429147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3" name="Google Shape;493;p36"/>
          <p:cNvPicPr preferRelativeResize="0"/>
          <p:nvPr/>
        </p:nvPicPr>
        <p:blipFill rotWithShape="1">
          <a:blip r:embed="rId3">
            <a:alphaModFix/>
          </a:blip>
          <a:srcRect b="0" l="0" r="12854" t="0"/>
          <a:stretch/>
        </p:blipFill>
        <p:spPr>
          <a:xfrm>
            <a:off x="9419625" y="0"/>
            <a:ext cx="8959299" cy="1028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7"/>
          <p:cNvGrpSpPr/>
          <p:nvPr/>
        </p:nvGrpSpPr>
        <p:grpSpPr>
          <a:xfrm>
            <a:off x="1139005" y="2458118"/>
            <a:ext cx="4368067" cy="755733"/>
            <a:chOff x="0" y="-28575"/>
            <a:chExt cx="1150437" cy="199041"/>
          </a:xfrm>
        </p:grpSpPr>
        <p:sp>
          <p:nvSpPr>
            <p:cNvPr id="499" name="Google Shape;499;p37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0F1A3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37"/>
          <p:cNvGrpSpPr/>
          <p:nvPr/>
        </p:nvGrpSpPr>
        <p:grpSpPr>
          <a:xfrm>
            <a:off x="9682440" y="2458118"/>
            <a:ext cx="4368067" cy="755733"/>
            <a:chOff x="0" y="-28575"/>
            <a:chExt cx="1150437" cy="199041"/>
          </a:xfrm>
        </p:grpSpPr>
        <p:sp>
          <p:nvSpPr>
            <p:cNvPr id="502" name="Google Shape;502;p37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0F1A3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37"/>
          <p:cNvGrpSpPr/>
          <p:nvPr/>
        </p:nvGrpSpPr>
        <p:grpSpPr>
          <a:xfrm>
            <a:off x="1139005" y="7092517"/>
            <a:ext cx="4368067" cy="755733"/>
            <a:chOff x="0" y="-28575"/>
            <a:chExt cx="1150437" cy="199041"/>
          </a:xfrm>
        </p:grpSpPr>
        <p:sp>
          <p:nvSpPr>
            <p:cNvPr id="505" name="Google Shape;505;p37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0F1A3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" name="Google Shape;507;p37"/>
          <p:cNvGrpSpPr/>
          <p:nvPr/>
        </p:nvGrpSpPr>
        <p:grpSpPr>
          <a:xfrm>
            <a:off x="1068743" y="8088435"/>
            <a:ext cx="754204" cy="780719"/>
            <a:chOff x="0" y="-28575"/>
            <a:chExt cx="812800" cy="841375"/>
          </a:xfrm>
        </p:grpSpPr>
        <p:sp>
          <p:nvSpPr>
            <p:cNvPr id="508" name="Google Shape;508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37"/>
          <p:cNvGrpSpPr/>
          <p:nvPr/>
        </p:nvGrpSpPr>
        <p:grpSpPr>
          <a:xfrm>
            <a:off x="2002306" y="8088435"/>
            <a:ext cx="754204" cy="780719"/>
            <a:chOff x="0" y="-28575"/>
            <a:chExt cx="812800" cy="841375"/>
          </a:xfrm>
        </p:grpSpPr>
        <p:sp>
          <p:nvSpPr>
            <p:cNvPr id="511" name="Google Shape;511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37"/>
          <p:cNvGrpSpPr/>
          <p:nvPr/>
        </p:nvGrpSpPr>
        <p:grpSpPr>
          <a:xfrm>
            <a:off x="2935869" y="8088435"/>
            <a:ext cx="754204" cy="780719"/>
            <a:chOff x="0" y="-28575"/>
            <a:chExt cx="812800" cy="841375"/>
          </a:xfrm>
        </p:grpSpPr>
        <p:sp>
          <p:nvSpPr>
            <p:cNvPr id="514" name="Google Shape;514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" name="Google Shape;516;p37"/>
          <p:cNvGrpSpPr/>
          <p:nvPr/>
        </p:nvGrpSpPr>
        <p:grpSpPr>
          <a:xfrm>
            <a:off x="3869431" y="8088435"/>
            <a:ext cx="754204" cy="780719"/>
            <a:chOff x="0" y="-28575"/>
            <a:chExt cx="812800" cy="841375"/>
          </a:xfrm>
        </p:grpSpPr>
        <p:sp>
          <p:nvSpPr>
            <p:cNvPr id="517" name="Google Shape;517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37"/>
          <p:cNvGrpSpPr/>
          <p:nvPr/>
        </p:nvGrpSpPr>
        <p:grpSpPr>
          <a:xfrm>
            <a:off x="4802994" y="8088435"/>
            <a:ext cx="754204" cy="780719"/>
            <a:chOff x="0" y="-28575"/>
            <a:chExt cx="812800" cy="841375"/>
          </a:xfrm>
        </p:grpSpPr>
        <p:sp>
          <p:nvSpPr>
            <p:cNvPr id="520" name="Google Shape;520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5F0E2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37"/>
          <p:cNvSpPr/>
          <p:nvPr/>
        </p:nvSpPr>
        <p:spPr>
          <a:xfrm>
            <a:off x="6802680" y="3455296"/>
            <a:ext cx="1982470" cy="1982470"/>
          </a:xfrm>
          <a:custGeom>
            <a:rect b="b" l="l" r="r" t="t"/>
            <a:pathLst>
              <a:path extrusionOk="0" h="1982470" w="1982470">
                <a:moveTo>
                  <a:pt x="0" y="0"/>
                </a:moveTo>
                <a:lnTo>
                  <a:pt x="1982471" y="0"/>
                </a:lnTo>
                <a:lnTo>
                  <a:pt x="1982471" y="1982470"/>
                </a:lnTo>
                <a:lnTo>
                  <a:pt x="0" y="1982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37"/>
          <p:cNvSpPr txBox="1"/>
          <p:nvPr/>
        </p:nvSpPr>
        <p:spPr>
          <a:xfrm>
            <a:off x="1232396" y="3455296"/>
            <a:ext cx="4181285" cy="510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This presentation template</a:t>
            </a:r>
            <a:endParaRPr/>
          </a:p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uses the following free fonts:</a:t>
            </a:r>
            <a:endParaRPr/>
          </a:p>
        </p:txBody>
      </p:sp>
      <p:sp>
        <p:nvSpPr>
          <p:cNvPr id="524" name="Google Shape;524;p37"/>
          <p:cNvSpPr txBox="1"/>
          <p:nvPr/>
        </p:nvSpPr>
        <p:spPr>
          <a:xfrm>
            <a:off x="1175455" y="6548106"/>
            <a:ext cx="4368067" cy="252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You can find these fonts online too.</a:t>
            </a:r>
            <a:endParaRPr/>
          </a:p>
        </p:txBody>
      </p:sp>
      <p:sp>
        <p:nvSpPr>
          <p:cNvPr id="525" name="Google Shape;525;p37"/>
          <p:cNvSpPr txBox="1"/>
          <p:nvPr/>
        </p:nvSpPr>
        <p:spPr>
          <a:xfrm>
            <a:off x="1747770" y="4317826"/>
            <a:ext cx="3150536" cy="1969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97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TITLES: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Alata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10" u="none" cap="none" strike="noStrike">
              <a:solidFill>
                <a:srgbClr val="1A1A1A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0" lvl="0" marL="0" marR="0" rtl="0" algn="ctr">
              <a:lnSpc>
                <a:spcPct val="10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97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HEADERS: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ALATA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10" u="none" cap="none" strike="noStrike">
              <a:solidFill>
                <a:srgbClr val="1A1A1A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0" lvl="0" marL="0" marR="0" rtl="0" algn="ctr">
              <a:lnSpc>
                <a:spcPct val="10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97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BODY COPY: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BLINKER</a:t>
            </a:r>
            <a:endParaRPr/>
          </a:p>
        </p:txBody>
      </p:sp>
      <p:sp>
        <p:nvSpPr>
          <p:cNvPr id="526" name="Google Shape;526;p37"/>
          <p:cNvSpPr txBox="1"/>
          <p:nvPr/>
        </p:nvSpPr>
        <p:spPr>
          <a:xfrm>
            <a:off x="835159" y="9002127"/>
            <a:ext cx="1221374" cy="170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#1A1A1A</a:t>
            </a:r>
            <a:endParaRPr/>
          </a:p>
        </p:txBody>
      </p:sp>
      <p:sp>
        <p:nvSpPr>
          <p:cNvPr id="527" name="Google Shape;527;p37"/>
          <p:cNvSpPr txBox="1"/>
          <p:nvPr/>
        </p:nvSpPr>
        <p:spPr>
          <a:xfrm>
            <a:off x="1768721" y="9002127"/>
            <a:ext cx="1221374" cy="170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#BBCDD2</a:t>
            </a:r>
            <a:endParaRPr/>
          </a:p>
        </p:txBody>
      </p:sp>
      <p:sp>
        <p:nvSpPr>
          <p:cNvPr id="528" name="Google Shape;528;p37"/>
          <p:cNvSpPr txBox="1"/>
          <p:nvPr/>
        </p:nvSpPr>
        <p:spPr>
          <a:xfrm>
            <a:off x="2702284" y="9002127"/>
            <a:ext cx="1221374" cy="170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#ED7843</a:t>
            </a:r>
            <a:endParaRPr/>
          </a:p>
        </p:txBody>
      </p:sp>
      <p:sp>
        <p:nvSpPr>
          <p:cNvPr id="529" name="Google Shape;529;p37"/>
          <p:cNvSpPr txBox="1"/>
          <p:nvPr/>
        </p:nvSpPr>
        <p:spPr>
          <a:xfrm>
            <a:off x="3635847" y="9002127"/>
            <a:ext cx="1221374" cy="170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#F4C76B</a:t>
            </a:r>
            <a:endParaRPr/>
          </a:p>
        </p:txBody>
      </p:sp>
      <p:sp>
        <p:nvSpPr>
          <p:cNvPr id="530" name="Google Shape;530;p37"/>
          <p:cNvSpPr txBox="1"/>
          <p:nvPr/>
        </p:nvSpPr>
        <p:spPr>
          <a:xfrm>
            <a:off x="4569410" y="9002127"/>
            <a:ext cx="1221374" cy="170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#F5F0E2</a:t>
            </a:r>
            <a:endParaRPr/>
          </a:p>
        </p:txBody>
      </p:sp>
      <p:sp>
        <p:nvSpPr>
          <p:cNvPr id="531" name="Google Shape;531;p37"/>
          <p:cNvSpPr txBox="1"/>
          <p:nvPr/>
        </p:nvSpPr>
        <p:spPr>
          <a:xfrm>
            <a:off x="4210005" y="1567584"/>
            <a:ext cx="9867990" cy="35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Use these design resources in your Canva Presentation.</a:t>
            </a:r>
            <a:endParaRPr/>
          </a:p>
        </p:txBody>
      </p:sp>
      <p:sp>
        <p:nvSpPr>
          <p:cNvPr id="532" name="Google Shape;532;p37"/>
          <p:cNvSpPr txBox="1"/>
          <p:nvPr/>
        </p:nvSpPr>
        <p:spPr>
          <a:xfrm>
            <a:off x="11706206" y="9906311"/>
            <a:ext cx="5916757" cy="18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22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99" u="none" cap="none" strike="noStrike">
                <a:solidFill>
                  <a:srgbClr val="ED7843"/>
                </a:solidFill>
                <a:latin typeface="Blinker"/>
                <a:ea typeface="Blinker"/>
                <a:cs typeface="Blinker"/>
                <a:sym typeface="Blinker"/>
              </a:rPr>
              <a:t>DON'T FORGET TO DELETE THIS PAGE BEFORE PRESENTING. </a:t>
            </a:r>
            <a:endParaRPr/>
          </a:p>
        </p:txBody>
      </p:sp>
      <p:sp>
        <p:nvSpPr>
          <p:cNvPr id="533" name="Google Shape;533;p37"/>
          <p:cNvSpPr txBox="1"/>
          <p:nvPr/>
        </p:nvSpPr>
        <p:spPr>
          <a:xfrm>
            <a:off x="5507072" y="319809"/>
            <a:ext cx="734805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Resource Page</a:t>
            </a:r>
            <a:endParaRPr/>
          </a:p>
        </p:txBody>
      </p:sp>
      <p:sp>
        <p:nvSpPr>
          <p:cNvPr id="534" name="Google Shape;534;p37"/>
          <p:cNvSpPr txBox="1"/>
          <p:nvPr/>
        </p:nvSpPr>
        <p:spPr>
          <a:xfrm>
            <a:off x="1747770" y="2693383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F1A38"/>
                </a:solidFill>
                <a:latin typeface="Alata"/>
                <a:ea typeface="Alata"/>
                <a:cs typeface="Alata"/>
                <a:sym typeface="Alata"/>
              </a:rPr>
              <a:t>Fonts</a:t>
            </a:r>
            <a:endParaRPr/>
          </a:p>
        </p:txBody>
      </p:sp>
      <p:sp>
        <p:nvSpPr>
          <p:cNvPr id="535" name="Google Shape;535;p37"/>
          <p:cNvSpPr txBox="1"/>
          <p:nvPr/>
        </p:nvSpPr>
        <p:spPr>
          <a:xfrm>
            <a:off x="10291206" y="2693383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F1A38"/>
                </a:solidFill>
                <a:latin typeface="Alata"/>
                <a:ea typeface="Alata"/>
                <a:cs typeface="Alata"/>
                <a:sym typeface="Alata"/>
              </a:rPr>
              <a:t>Design Elements</a:t>
            </a:r>
            <a:endParaRPr/>
          </a:p>
        </p:txBody>
      </p:sp>
      <p:sp>
        <p:nvSpPr>
          <p:cNvPr id="536" name="Google Shape;536;p37"/>
          <p:cNvSpPr txBox="1"/>
          <p:nvPr/>
        </p:nvSpPr>
        <p:spPr>
          <a:xfrm>
            <a:off x="1747770" y="7296522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F1A38"/>
                </a:solidFill>
                <a:latin typeface="Alata"/>
                <a:ea typeface="Alata"/>
                <a:cs typeface="Alata"/>
                <a:sym typeface="Alata"/>
              </a:rPr>
              <a:t>Colors</a:t>
            </a:r>
            <a:endParaRPr/>
          </a:p>
        </p:txBody>
      </p:sp>
      <p:sp>
        <p:nvSpPr>
          <p:cNvPr id="537" name="Google Shape;537;p37"/>
          <p:cNvSpPr/>
          <p:nvPr/>
        </p:nvSpPr>
        <p:spPr>
          <a:xfrm>
            <a:off x="8994968" y="3455296"/>
            <a:ext cx="2596092" cy="1982470"/>
          </a:xfrm>
          <a:custGeom>
            <a:rect b="b" l="l" r="r" t="t"/>
            <a:pathLst>
              <a:path extrusionOk="0" h="1982470" w="2596092">
                <a:moveTo>
                  <a:pt x="0" y="0"/>
                </a:moveTo>
                <a:lnTo>
                  <a:pt x="2596093" y="0"/>
                </a:lnTo>
                <a:lnTo>
                  <a:pt x="2596093" y="1982470"/>
                </a:lnTo>
                <a:lnTo>
                  <a:pt x="0" y="1982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37"/>
          <p:cNvSpPr/>
          <p:nvPr/>
        </p:nvSpPr>
        <p:spPr>
          <a:xfrm>
            <a:off x="11890554" y="3455296"/>
            <a:ext cx="1236341" cy="1982470"/>
          </a:xfrm>
          <a:custGeom>
            <a:rect b="b" l="l" r="r" t="t"/>
            <a:pathLst>
              <a:path extrusionOk="0" h="1982470" w="1236341">
                <a:moveTo>
                  <a:pt x="0" y="0"/>
                </a:moveTo>
                <a:lnTo>
                  <a:pt x="1236341" y="0"/>
                </a:lnTo>
                <a:lnTo>
                  <a:pt x="1236341" y="1982470"/>
                </a:lnTo>
                <a:lnTo>
                  <a:pt x="0" y="1982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37"/>
          <p:cNvSpPr/>
          <p:nvPr/>
        </p:nvSpPr>
        <p:spPr>
          <a:xfrm>
            <a:off x="13336445" y="3455296"/>
            <a:ext cx="2008027" cy="1982470"/>
          </a:xfrm>
          <a:custGeom>
            <a:rect b="b" l="l" r="r" t="t"/>
            <a:pathLst>
              <a:path extrusionOk="0" h="1982470" w="2008027">
                <a:moveTo>
                  <a:pt x="0" y="0"/>
                </a:moveTo>
                <a:lnTo>
                  <a:pt x="2008027" y="0"/>
                </a:lnTo>
                <a:lnTo>
                  <a:pt x="2008027" y="1982470"/>
                </a:lnTo>
                <a:lnTo>
                  <a:pt x="0" y="1982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37"/>
          <p:cNvSpPr/>
          <p:nvPr/>
        </p:nvSpPr>
        <p:spPr>
          <a:xfrm>
            <a:off x="6802680" y="5675891"/>
            <a:ext cx="3659180" cy="1922733"/>
          </a:xfrm>
          <a:custGeom>
            <a:rect b="b" l="l" r="r" t="t"/>
            <a:pathLst>
              <a:path extrusionOk="0" h="1922733" w="3659180">
                <a:moveTo>
                  <a:pt x="0" y="0"/>
                </a:moveTo>
                <a:lnTo>
                  <a:pt x="3659180" y="0"/>
                </a:lnTo>
                <a:lnTo>
                  <a:pt x="3659180" y="1922733"/>
                </a:lnTo>
                <a:lnTo>
                  <a:pt x="0" y="192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p37"/>
          <p:cNvSpPr/>
          <p:nvPr/>
        </p:nvSpPr>
        <p:spPr>
          <a:xfrm>
            <a:off x="10938739" y="5675891"/>
            <a:ext cx="4208562" cy="2004806"/>
          </a:xfrm>
          <a:custGeom>
            <a:rect b="b" l="l" r="r" t="t"/>
            <a:pathLst>
              <a:path extrusionOk="0" h="2004806" w="4208562">
                <a:moveTo>
                  <a:pt x="0" y="0"/>
                </a:moveTo>
                <a:lnTo>
                  <a:pt x="4208562" y="0"/>
                </a:lnTo>
                <a:lnTo>
                  <a:pt x="4208562" y="2004806"/>
                </a:lnTo>
                <a:lnTo>
                  <a:pt x="0" y="2004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2" name="Google Shape;542;p37"/>
          <p:cNvSpPr/>
          <p:nvPr/>
        </p:nvSpPr>
        <p:spPr>
          <a:xfrm>
            <a:off x="6802680" y="7917203"/>
            <a:ext cx="1353400" cy="1341097"/>
          </a:xfrm>
          <a:custGeom>
            <a:rect b="b" l="l" r="r" t="t"/>
            <a:pathLst>
              <a:path extrusionOk="0" h="1341097" w="1353400">
                <a:moveTo>
                  <a:pt x="0" y="0"/>
                </a:moveTo>
                <a:lnTo>
                  <a:pt x="1353401" y="0"/>
                </a:lnTo>
                <a:lnTo>
                  <a:pt x="1353401" y="1341097"/>
                </a:lnTo>
                <a:lnTo>
                  <a:pt x="0" y="1341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3" name="Google Shape;543;p37"/>
          <p:cNvSpPr/>
          <p:nvPr/>
        </p:nvSpPr>
        <p:spPr>
          <a:xfrm flipH="1">
            <a:off x="8489172" y="8039670"/>
            <a:ext cx="1972688" cy="1133399"/>
          </a:xfrm>
          <a:custGeom>
            <a:rect b="b" l="l" r="r" t="t"/>
            <a:pathLst>
              <a:path extrusionOk="0" h="1133399" w="1972688">
                <a:moveTo>
                  <a:pt x="1972688" y="0"/>
                </a:moveTo>
                <a:lnTo>
                  <a:pt x="0" y="0"/>
                </a:lnTo>
                <a:lnTo>
                  <a:pt x="0" y="1133399"/>
                </a:lnTo>
                <a:lnTo>
                  <a:pt x="1972688" y="1133399"/>
                </a:lnTo>
                <a:lnTo>
                  <a:pt x="1972688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37"/>
          <p:cNvSpPr/>
          <p:nvPr/>
        </p:nvSpPr>
        <p:spPr>
          <a:xfrm>
            <a:off x="15624180" y="5807775"/>
            <a:ext cx="2132694" cy="2109429"/>
          </a:xfrm>
          <a:custGeom>
            <a:rect b="b" l="l" r="r" t="t"/>
            <a:pathLst>
              <a:path extrusionOk="0" h="2109429" w="2132694">
                <a:moveTo>
                  <a:pt x="0" y="0"/>
                </a:moveTo>
                <a:lnTo>
                  <a:pt x="2132694" y="0"/>
                </a:lnTo>
                <a:lnTo>
                  <a:pt x="2132694" y="2109428"/>
                </a:lnTo>
                <a:lnTo>
                  <a:pt x="0" y="2109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5" name="Google Shape;545;p37"/>
          <p:cNvSpPr/>
          <p:nvPr/>
        </p:nvSpPr>
        <p:spPr>
          <a:xfrm>
            <a:off x="15639747" y="3455296"/>
            <a:ext cx="2117127" cy="2109429"/>
          </a:xfrm>
          <a:custGeom>
            <a:rect b="b" l="l" r="r" t="t"/>
            <a:pathLst>
              <a:path extrusionOk="0" h="2109429" w="2117127">
                <a:moveTo>
                  <a:pt x="0" y="0"/>
                </a:moveTo>
                <a:lnTo>
                  <a:pt x="2117127" y="0"/>
                </a:lnTo>
                <a:lnTo>
                  <a:pt x="2117127" y="2109429"/>
                </a:lnTo>
                <a:lnTo>
                  <a:pt x="0" y="2109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67528" r="0" t="19543"/>
          <a:stretch/>
        </p:blipFill>
        <p:spPr>
          <a:xfrm>
            <a:off x="1" y="0"/>
            <a:ext cx="6629627" cy="863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0"/>
          <p:cNvGrpSpPr/>
          <p:nvPr/>
        </p:nvGrpSpPr>
        <p:grpSpPr>
          <a:xfrm>
            <a:off x="6629621" y="8450791"/>
            <a:ext cx="11658379" cy="1836209"/>
            <a:chOff x="0" y="-47625"/>
            <a:chExt cx="3070520" cy="483611"/>
          </a:xfrm>
        </p:grpSpPr>
        <p:sp>
          <p:nvSpPr>
            <p:cNvPr id="205" name="Google Shape;205;p20"/>
            <p:cNvSpPr/>
            <p:nvPr/>
          </p:nvSpPr>
          <p:spPr>
            <a:xfrm>
              <a:off x="0" y="0"/>
              <a:ext cx="3070520" cy="435986"/>
            </a:xfrm>
            <a:custGeom>
              <a:rect b="b" l="l" r="r" t="t"/>
              <a:pathLst>
                <a:path extrusionOk="0" h="435986" w="3070520">
                  <a:moveTo>
                    <a:pt x="0" y="0"/>
                  </a:moveTo>
                  <a:lnTo>
                    <a:pt x="3070520" y="0"/>
                  </a:lnTo>
                  <a:lnTo>
                    <a:pt x="3070520" y="435986"/>
                  </a:lnTo>
                  <a:lnTo>
                    <a:pt x="0" y="43598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06" name="Google Shape;206;p20"/>
            <p:cNvSpPr txBox="1"/>
            <p:nvPr/>
          </p:nvSpPr>
          <p:spPr>
            <a:xfrm>
              <a:off x="0" y="-47625"/>
              <a:ext cx="3070520" cy="483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7" name="Google Shape;207;p20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6629621" y="-346568"/>
            <a:ext cx="19050" cy="10633568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9" name="Google Shape;209;p20"/>
          <p:cNvGrpSpPr/>
          <p:nvPr/>
        </p:nvGrpSpPr>
        <p:grpSpPr>
          <a:xfrm>
            <a:off x="7323785" y="6689135"/>
            <a:ext cx="882819" cy="825596"/>
            <a:chOff x="0" y="-47625"/>
            <a:chExt cx="506400" cy="473576"/>
          </a:xfrm>
        </p:grpSpPr>
        <p:sp>
          <p:nvSpPr>
            <p:cNvPr id="210" name="Google Shape;210;p20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1" name="Google Shape;211;p20"/>
            <p:cNvSpPr txBox="1"/>
            <p:nvPr/>
          </p:nvSpPr>
          <p:spPr>
            <a:xfrm>
              <a:off x="0" y="-47625"/>
              <a:ext cx="506400" cy="473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20"/>
          <p:cNvGrpSpPr/>
          <p:nvPr/>
        </p:nvGrpSpPr>
        <p:grpSpPr>
          <a:xfrm>
            <a:off x="8429376" y="6689135"/>
            <a:ext cx="882819" cy="825596"/>
            <a:chOff x="0" y="-47625"/>
            <a:chExt cx="506400" cy="473576"/>
          </a:xfrm>
        </p:grpSpPr>
        <p:sp>
          <p:nvSpPr>
            <p:cNvPr id="213" name="Google Shape;213;p20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4" name="Google Shape;214;p20"/>
            <p:cNvSpPr txBox="1"/>
            <p:nvPr/>
          </p:nvSpPr>
          <p:spPr>
            <a:xfrm>
              <a:off x="0" y="-47625"/>
              <a:ext cx="506400" cy="473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20"/>
          <p:cNvGrpSpPr/>
          <p:nvPr/>
        </p:nvGrpSpPr>
        <p:grpSpPr>
          <a:xfrm>
            <a:off x="9531269" y="6689135"/>
            <a:ext cx="882819" cy="825596"/>
            <a:chOff x="0" y="-47625"/>
            <a:chExt cx="506400" cy="473576"/>
          </a:xfrm>
        </p:grpSpPr>
        <p:sp>
          <p:nvSpPr>
            <p:cNvPr id="216" name="Google Shape;216;p20"/>
            <p:cNvSpPr/>
            <p:nvPr/>
          </p:nvSpPr>
          <p:spPr>
            <a:xfrm>
              <a:off x="0" y="0"/>
              <a:ext cx="506400" cy="425951"/>
            </a:xfrm>
            <a:custGeom>
              <a:rect b="b" l="l" r="r" t="t"/>
              <a:pathLst>
                <a:path extrusionOk="0" h="425951" w="50640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7" name="Google Shape;217;p20"/>
            <p:cNvSpPr txBox="1"/>
            <p:nvPr/>
          </p:nvSpPr>
          <p:spPr>
            <a:xfrm>
              <a:off x="0" y="-47625"/>
              <a:ext cx="506400" cy="473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20"/>
          <p:cNvSpPr txBox="1"/>
          <p:nvPr/>
        </p:nvSpPr>
        <p:spPr>
          <a:xfrm>
            <a:off x="7323785" y="5143500"/>
            <a:ext cx="466714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minitheme</a:t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7323785" y="3195405"/>
            <a:ext cx="9455286" cy="1790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972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Street Maps</a:t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7222843" y="9248775"/>
            <a:ext cx="32958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62" u="none" cap="none" strike="noStrike">
                <a:solidFill>
                  <a:srgbClr val="F5F0E2"/>
                </a:solidFill>
                <a:latin typeface="Blinker"/>
                <a:ea typeface="Blinker"/>
                <a:cs typeface="Blinker"/>
                <a:sym typeface="Blinker"/>
              </a:rPr>
              <a:t>business presentation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 txBox="1"/>
          <p:nvPr/>
        </p:nvSpPr>
        <p:spPr>
          <a:xfrm>
            <a:off x="5704206" y="2775343"/>
            <a:ext cx="6879589" cy="708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551" name="Google Shape;551;p38"/>
          <p:cNvSpPr txBox="1"/>
          <p:nvPr/>
        </p:nvSpPr>
        <p:spPr>
          <a:xfrm>
            <a:off x="7001377" y="8817737"/>
            <a:ext cx="4070535" cy="44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4C76B"/>
                </a:solidFill>
                <a:latin typeface="Blinker"/>
                <a:ea typeface="Blinker"/>
                <a:cs typeface="Blinker"/>
                <a:sym typeface="Blinker"/>
              </a:rPr>
              <a:t>HAPPY DESIGNING!</a:t>
            </a:r>
            <a:endParaRPr/>
          </a:p>
        </p:txBody>
      </p:sp>
      <p:sp>
        <p:nvSpPr>
          <p:cNvPr id="552" name="Google Shape;552;p38"/>
          <p:cNvSpPr txBox="1"/>
          <p:nvPr/>
        </p:nvSpPr>
        <p:spPr>
          <a:xfrm>
            <a:off x="4210005" y="5279512"/>
            <a:ext cx="9867990" cy="35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for the presentation template</a:t>
            </a:r>
            <a:endParaRPr/>
          </a:p>
        </p:txBody>
      </p:sp>
      <p:sp>
        <p:nvSpPr>
          <p:cNvPr id="553" name="Google Shape;553;p38"/>
          <p:cNvSpPr txBox="1"/>
          <p:nvPr/>
        </p:nvSpPr>
        <p:spPr>
          <a:xfrm>
            <a:off x="4210005" y="7014728"/>
            <a:ext cx="9867990" cy="356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for the photos</a:t>
            </a:r>
            <a:endParaRPr/>
          </a:p>
        </p:txBody>
      </p:sp>
      <p:sp>
        <p:nvSpPr>
          <p:cNvPr id="554" name="Google Shape;554;p38"/>
          <p:cNvSpPr txBox="1"/>
          <p:nvPr/>
        </p:nvSpPr>
        <p:spPr>
          <a:xfrm>
            <a:off x="5469973" y="643306"/>
            <a:ext cx="734805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Credits</a:t>
            </a:r>
            <a:endParaRPr/>
          </a:p>
        </p:txBody>
      </p:sp>
      <p:sp>
        <p:nvSpPr>
          <p:cNvPr id="555" name="Google Shape;555;p38"/>
          <p:cNvSpPr txBox="1"/>
          <p:nvPr/>
        </p:nvSpPr>
        <p:spPr>
          <a:xfrm>
            <a:off x="6110027" y="6272736"/>
            <a:ext cx="606794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F1A38"/>
                </a:solidFill>
                <a:latin typeface="Blinker"/>
                <a:ea typeface="Blinker"/>
                <a:cs typeface="Blinker"/>
                <a:sym typeface="Blinker"/>
              </a:rPr>
              <a:t>Pexels, Pixabay</a:t>
            </a:r>
            <a:endParaRPr/>
          </a:p>
        </p:txBody>
      </p:sp>
      <p:sp>
        <p:nvSpPr>
          <p:cNvPr id="556" name="Google Shape;556;p38"/>
          <p:cNvSpPr/>
          <p:nvPr/>
        </p:nvSpPr>
        <p:spPr>
          <a:xfrm>
            <a:off x="6731779" y="3872839"/>
            <a:ext cx="4824443" cy="1206111"/>
          </a:xfrm>
          <a:custGeom>
            <a:rect b="b" l="l" r="r" t="t"/>
            <a:pathLst>
              <a:path extrusionOk="0" h="1206111" w="4824443">
                <a:moveTo>
                  <a:pt x="0" y="0"/>
                </a:moveTo>
                <a:lnTo>
                  <a:pt x="4824442" y="0"/>
                </a:lnTo>
                <a:lnTo>
                  <a:pt x="4824442" y="1206111"/>
                </a:lnTo>
                <a:lnTo>
                  <a:pt x="0" y="1206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557" name="Google Shape;557;p38"/>
          <p:cNvCxnSpPr/>
          <p:nvPr/>
        </p:nvCxnSpPr>
        <p:spPr>
          <a:xfrm rot="10800000">
            <a:off x="0" y="2405431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8" name="Google Shape;558;p38"/>
          <p:cNvCxnSpPr/>
          <p:nvPr/>
        </p:nvCxnSpPr>
        <p:spPr>
          <a:xfrm rot="10800000">
            <a:off x="0" y="7813141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38"/>
          <p:cNvSpPr txBox="1"/>
          <p:nvPr/>
        </p:nvSpPr>
        <p:spPr>
          <a:xfrm>
            <a:off x="542015" y="8817737"/>
            <a:ext cx="4070535" cy="44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ADBA85"/>
                </a:solidFill>
                <a:latin typeface="Blinker"/>
                <a:ea typeface="Blinker"/>
                <a:cs typeface="Blinker"/>
                <a:sym typeface="Blinker"/>
              </a:rPr>
              <a:t>HAPPY DESIGNING!</a:t>
            </a:r>
            <a:endParaRPr/>
          </a:p>
        </p:txBody>
      </p:sp>
      <p:sp>
        <p:nvSpPr>
          <p:cNvPr id="560" name="Google Shape;560;p38"/>
          <p:cNvSpPr txBox="1"/>
          <p:nvPr/>
        </p:nvSpPr>
        <p:spPr>
          <a:xfrm>
            <a:off x="13460739" y="8817737"/>
            <a:ext cx="4070535" cy="44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BBCDD2"/>
                </a:solidFill>
                <a:latin typeface="Blinker"/>
                <a:ea typeface="Blinker"/>
                <a:cs typeface="Blinker"/>
                <a:sym typeface="Blinker"/>
              </a:rPr>
              <a:t>HAPPY DESIGNING!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/>
          <p:nvPr/>
        </p:nvSpPr>
        <p:spPr>
          <a:xfrm>
            <a:off x="1543441" y="2988747"/>
            <a:ext cx="4129818" cy="4114800"/>
          </a:xfrm>
          <a:custGeom>
            <a:rect b="b" l="l" r="r" t="t"/>
            <a:pathLst>
              <a:path extrusionOk="0" h="4114800" w="4129818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21"/>
          <p:cNvSpPr/>
          <p:nvPr/>
        </p:nvSpPr>
        <p:spPr>
          <a:xfrm>
            <a:off x="7063908" y="2988747"/>
            <a:ext cx="4160184" cy="4114800"/>
          </a:xfrm>
          <a:custGeom>
            <a:rect b="b" l="l" r="r" t="t"/>
            <a:pathLst>
              <a:path extrusionOk="0"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21"/>
          <p:cNvSpPr/>
          <p:nvPr/>
        </p:nvSpPr>
        <p:spPr>
          <a:xfrm>
            <a:off x="12614742" y="2988747"/>
            <a:ext cx="4129818" cy="4114800"/>
          </a:xfrm>
          <a:custGeom>
            <a:rect b="b" l="l" r="r" t="t"/>
            <a:pathLst>
              <a:path extrusionOk="0" h="4114800" w="4129818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28" name="Google Shape;228;p21"/>
          <p:cNvCxnSpPr/>
          <p:nvPr/>
        </p:nvCxnSpPr>
        <p:spPr>
          <a:xfrm>
            <a:off x="0" y="239792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21"/>
          <p:cNvSpPr txBox="1"/>
          <p:nvPr/>
        </p:nvSpPr>
        <p:spPr>
          <a:xfrm>
            <a:off x="1543441" y="664377"/>
            <a:ext cx="1650755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Table Of Contents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7601022" y="7427397"/>
            <a:ext cx="308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02.Elements of Street Maps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7490963" y="8675172"/>
            <a:ext cx="33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1954660" y="7427397"/>
            <a:ext cx="3306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01.Introduction and Overview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1954660" y="8675172"/>
            <a:ext cx="33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12943302" y="7427397"/>
            <a:ext cx="347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03.Applications and Examples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13026614" y="8675172"/>
            <a:ext cx="33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2"/>
          <p:cNvGrpSpPr/>
          <p:nvPr/>
        </p:nvGrpSpPr>
        <p:grpSpPr>
          <a:xfrm>
            <a:off x="12886275" y="-180826"/>
            <a:ext cx="5401725" cy="10467826"/>
            <a:chOff x="0" y="-47625"/>
            <a:chExt cx="1422677" cy="2756958"/>
          </a:xfrm>
        </p:grpSpPr>
        <p:sp>
          <p:nvSpPr>
            <p:cNvPr id="241" name="Google Shape;241;p22"/>
            <p:cNvSpPr/>
            <p:nvPr/>
          </p:nvSpPr>
          <p:spPr>
            <a:xfrm>
              <a:off x="0" y="0"/>
              <a:ext cx="1422677" cy="2709333"/>
            </a:xfrm>
            <a:custGeom>
              <a:rect b="b" l="l" r="r" t="t"/>
              <a:pathLst>
                <a:path extrusionOk="0" h="2709333" w="1422677">
                  <a:moveTo>
                    <a:pt x="0" y="0"/>
                  </a:moveTo>
                  <a:lnTo>
                    <a:pt x="1422677" y="0"/>
                  </a:lnTo>
                  <a:lnTo>
                    <a:pt x="14226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242" name="Google Shape;242;p22"/>
            <p:cNvSpPr txBox="1"/>
            <p:nvPr/>
          </p:nvSpPr>
          <p:spPr>
            <a:xfrm>
              <a:off x="0" y="-47625"/>
              <a:ext cx="1422677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3" name="Google Shape;243;p22"/>
          <p:cNvCxnSpPr/>
          <p:nvPr/>
        </p:nvCxnSpPr>
        <p:spPr>
          <a:xfrm>
            <a:off x="12886275" y="-142795"/>
            <a:ext cx="0" cy="10429795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22"/>
          <p:cNvSpPr txBox="1"/>
          <p:nvPr/>
        </p:nvSpPr>
        <p:spPr>
          <a:xfrm>
            <a:off x="820784" y="4438191"/>
            <a:ext cx="10179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Welcome To Presentation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820784" y="7203641"/>
            <a:ext cx="691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I'm Rain, and I'll be sharing with you my beautiful ideas. Follow me at @reallygreatsite to learn more. </a:t>
            </a:r>
            <a:endParaRPr/>
          </a:p>
        </p:txBody>
      </p:sp>
      <p:cxnSp>
        <p:nvCxnSpPr>
          <p:cNvPr id="246" name="Google Shape;246;p22"/>
          <p:cNvCxnSpPr/>
          <p:nvPr/>
        </p:nvCxnSpPr>
        <p:spPr>
          <a:xfrm>
            <a:off x="0" y="3981530"/>
            <a:ext cx="12886275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22"/>
          <p:cNvSpPr txBox="1"/>
          <p:nvPr/>
        </p:nvSpPr>
        <p:spPr>
          <a:xfrm>
            <a:off x="820784" y="8445699"/>
            <a:ext cx="8323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69102"/>
          <a:stretch/>
        </p:blipFill>
        <p:spPr>
          <a:xfrm>
            <a:off x="25" y="-2"/>
            <a:ext cx="12886277" cy="398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 b="0" l="6585" r="0" t="4861"/>
          <a:stretch/>
        </p:blipFill>
        <p:spPr>
          <a:xfrm>
            <a:off x="0" y="-1135375"/>
            <a:ext cx="18288000" cy="9786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3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3"/>
          <p:cNvSpPr txBox="1"/>
          <p:nvPr/>
        </p:nvSpPr>
        <p:spPr>
          <a:xfrm>
            <a:off x="3489309" y="8863036"/>
            <a:ext cx="1446940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01.Introduction and Overview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4"/>
          <p:cNvPicPr preferRelativeResize="0"/>
          <p:nvPr/>
        </p:nvPicPr>
        <p:blipFill rotWithShape="1">
          <a:blip r:embed="rId3">
            <a:alphaModFix/>
          </a:blip>
          <a:srcRect b="0" l="0" r="11111" t="0"/>
          <a:stretch/>
        </p:blipFill>
        <p:spPr>
          <a:xfrm>
            <a:off x="913447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4"/>
          <p:cNvGrpSpPr/>
          <p:nvPr/>
        </p:nvGrpSpPr>
        <p:grpSpPr>
          <a:xfrm>
            <a:off x="0" y="-185225"/>
            <a:ext cx="9144000" cy="3623150"/>
            <a:chOff x="0" y="-47625"/>
            <a:chExt cx="2351104" cy="931584"/>
          </a:xfrm>
        </p:grpSpPr>
        <p:sp>
          <p:nvSpPr>
            <p:cNvPr id="262" name="Google Shape;262;p24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263" name="Google Shape;263;p24"/>
            <p:cNvSpPr txBox="1"/>
            <p:nvPr/>
          </p:nvSpPr>
          <p:spPr>
            <a:xfrm>
              <a:off x="0" y="-47625"/>
              <a:ext cx="2351104" cy="931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24"/>
          <p:cNvGrpSpPr/>
          <p:nvPr/>
        </p:nvGrpSpPr>
        <p:grpSpPr>
          <a:xfrm>
            <a:off x="0" y="6690625"/>
            <a:ext cx="9144000" cy="3596375"/>
            <a:chOff x="0" y="-47625"/>
            <a:chExt cx="2351104" cy="924699"/>
          </a:xfrm>
        </p:grpSpPr>
        <p:sp>
          <p:nvSpPr>
            <p:cNvPr id="265" name="Google Shape;265;p24"/>
            <p:cNvSpPr/>
            <p:nvPr/>
          </p:nvSpPr>
          <p:spPr>
            <a:xfrm>
              <a:off x="0" y="0"/>
              <a:ext cx="2351104" cy="877074"/>
            </a:xfrm>
            <a:custGeom>
              <a:rect b="b" l="l" r="r" t="t"/>
              <a:pathLst>
                <a:path extrusionOk="0" h="877074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266" name="Google Shape;266;p24"/>
            <p:cNvSpPr txBox="1"/>
            <p:nvPr/>
          </p:nvSpPr>
          <p:spPr>
            <a:xfrm>
              <a:off x="0" y="-47625"/>
              <a:ext cx="2351104" cy="924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24"/>
          <p:cNvGrpSpPr/>
          <p:nvPr/>
        </p:nvGrpSpPr>
        <p:grpSpPr>
          <a:xfrm>
            <a:off x="0" y="3252700"/>
            <a:ext cx="9144000" cy="3623150"/>
            <a:chOff x="0" y="-47625"/>
            <a:chExt cx="2351104" cy="931584"/>
          </a:xfrm>
        </p:grpSpPr>
        <p:sp>
          <p:nvSpPr>
            <p:cNvPr id="268" name="Google Shape;268;p24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</p:sp>
        <p:sp>
          <p:nvSpPr>
            <p:cNvPr id="269" name="Google Shape;269;p24"/>
            <p:cNvSpPr txBox="1"/>
            <p:nvPr/>
          </p:nvSpPr>
          <p:spPr>
            <a:xfrm>
              <a:off x="0" y="-47625"/>
              <a:ext cx="2351104" cy="931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0" name="Google Shape;270;p24"/>
          <p:cNvCxnSpPr/>
          <p:nvPr/>
        </p:nvCxnSpPr>
        <p:spPr>
          <a:xfrm>
            <a:off x="9134475" y="-71398"/>
            <a:ext cx="0" cy="10429795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1" name="Google Shape;271;p24"/>
          <p:cNvGrpSpPr/>
          <p:nvPr/>
        </p:nvGrpSpPr>
        <p:grpSpPr>
          <a:xfrm>
            <a:off x="9144000" y="3239313"/>
            <a:ext cx="9144000" cy="3623150"/>
            <a:chOff x="0" y="-47625"/>
            <a:chExt cx="2351104" cy="931584"/>
          </a:xfrm>
        </p:grpSpPr>
        <p:sp>
          <p:nvSpPr>
            <p:cNvPr id="272" name="Google Shape;272;p24"/>
            <p:cNvSpPr/>
            <p:nvPr/>
          </p:nvSpPr>
          <p:spPr>
            <a:xfrm>
              <a:off x="0" y="0"/>
              <a:ext cx="2351104" cy="883959"/>
            </a:xfrm>
            <a:custGeom>
              <a:rect b="b" l="l" r="r" t="t"/>
              <a:pathLst>
                <a:path extrusionOk="0" h="883959" w="2351104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</p:sp>
        <p:sp>
          <p:nvSpPr>
            <p:cNvPr id="273" name="Google Shape;273;p24"/>
            <p:cNvSpPr txBox="1"/>
            <p:nvPr/>
          </p:nvSpPr>
          <p:spPr>
            <a:xfrm>
              <a:off x="0" y="-47625"/>
              <a:ext cx="2351104" cy="931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4" name="Google Shape;274;p24"/>
          <p:cNvCxnSpPr/>
          <p:nvPr/>
        </p:nvCxnSpPr>
        <p:spPr>
          <a:xfrm rot="10800000">
            <a:off x="21600" y="3437925"/>
            <a:ext cx="182664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24"/>
          <p:cNvCxnSpPr/>
          <p:nvPr/>
        </p:nvCxnSpPr>
        <p:spPr>
          <a:xfrm rot="10800000">
            <a:off x="-21600" y="6875850"/>
            <a:ext cx="183096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24"/>
          <p:cNvSpPr txBox="1"/>
          <p:nvPr/>
        </p:nvSpPr>
        <p:spPr>
          <a:xfrm>
            <a:off x="11479303" y="3810000"/>
            <a:ext cx="6299700" cy="27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Types of Street Maps</a:t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1028700" y="7889185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Digital Maps</a:t>
            </a: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1028700" y="4365225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Traditional Paper Maps</a:t>
            </a: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1028700" y="5159245"/>
            <a:ext cx="348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Briefly elaborate on what you want to discuss. </a:t>
            </a:r>
            <a:endParaRPr/>
          </a:p>
        </p:txBody>
      </p:sp>
      <p:sp>
        <p:nvSpPr>
          <p:cNvPr id="280" name="Google Shape;280;p24"/>
          <p:cNvSpPr txBox="1"/>
          <p:nvPr/>
        </p:nvSpPr>
        <p:spPr>
          <a:xfrm>
            <a:off x="1028700" y="8683189"/>
            <a:ext cx="33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Briefly elaborate on what you want to discuss. </a:t>
            </a:r>
            <a:endParaRPr/>
          </a:p>
        </p:txBody>
      </p:sp>
      <p:sp>
        <p:nvSpPr>
          <p:cNvPr id="281" name="Google Shape;281;p24"/>
          <p:cNvSpPr txBox="1"/>
          <p:nvPr/>
        </p:nvSpPr>
        <p:spPr>
          <a:xfrm>
            <a:off x="1028700" y="927308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Specialized Maps</a:t>
            </a:r>
            <a:endParaRPr/>
          </a:p>
        </p:txBody>
      </p:sp>
      <p:sp>
        <p:nvSpPr>
          <p:cNvPr id="282" name="Google Shape;282;p24"/>
          <p:cNvSpPr txBox="1"/>
          <p:nvPr/>
        </p:nvSpPr>
        <p:spPr>
          <a:xfrm>
            <a:off x="1028700" y="1721312"/>
            <a:ext cx="34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Briefly elaborate on what you want to discuss.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5"/>
          <p:cNvGrpSpPr/>
          <p:nvPr/>
        </p:nvGrpSpPr>
        <p:grpSpPr>
          <a:xfrm>
            <a:off x="-5" y="6649199"/>
            <a:ext cx="9134475" cy="3618751"/>
            <a:chOff x="0" y="-47625"/>
            <a:chExt cx="2405788" cy="953087"/>
          </a:xfrm>
        </p:grpSpPr>
        <p:sp>
          <p:nvSpPr>
            <p:cNvPr id="288" name="Google Shape;288;p25"/>
            <p:cNvSpPr/>
            <p:nvPr/>
          </p:nvSpPr>
          <p:spPr>
            <a:xfrm>
              <a:off x="0" y="0"/>
              <a:ext cx="2405788" cy="905462"/>
            </a:xfrm>
            <a:custGeom>
              <a:rect b="b" l="l" r="r" t="t"/>
              <a:pathLst>
                <a:path extrusionOk="0" h="905462" w="2405788">
                  <a:moveTo>
                    <a:pt x="0" y="0"/>
                  </a:moveTo>
                  <a:lnTo>
                    <a:pt x="2405788" y="0"/>
                  </a:lnTo>
                  <a:lnTo>
                    <a:pt x="2405788" y="905462"/>
                  </a:lnTo>
                  <a:lnTo>
                    <a:pt x="0" y="905462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289" name="Google Shape;289;p25"/>
            <p:cNvSpPr txBox="1"/>
            <p:nvPr/>
          </p:nvSpPr>
          <p:spPr>
            <a:xfrm>
              <a:off x="0" y="-47625"/>
              <a:ext cx="2405788" cy="953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25"/>
          <p:cNvGrpSpPr/>
          <p:nvPr/>
        </p:nvGrpSpPr>
        <p:grpSpPr>
          <a:xfrm>
            <a:off x="9153520" y="6635812"/>
            <a:ext cx="9134475" cy="3618751"/>
            <a:chOff x="0" y="-47625"/>
            <a:chExt cx="2405788" cy="953087"/>
          </a:xfrm>
        </p:grpSpPr>
        <p:sp>
          <p:nvSpPr>
            <p:cNvPr id="291" name="Google Shape;291;p25"/>
            <p:cNvSpPr/>
            <p:nvPr/>
          </p:nvSpPr>
          <p:spPr>
            <a:xfrm>
              <a:off x="0" y="0"/>
              <a:ext cx="2405788" cy="905462"/>
            </a:xfrm>
            <a:custGeom>
              <a:rect b="b" l="l" r="r" t="t"/>
              <a:pathLst>
                <a:path extrusionOk="0" h="905462" w="2405788">
                  <a:moveTo>
                    <a:pt x="0" y="0"/>
                  </a:moveTo>
                  <a:lnTo>
                    <a:pt x="2405788" y="0"/>
                  </a:lnTo>
                  <a:lnTo>
                    <a:pt x="2405788" y="905462"/>
                  </a:lnTo>
                  <a:lnTo>
                    <a:pt x="0" y="905462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292" name="Google Shape;292;p25"/>
            <p:cNvSpPr txBox="1"/>
            <p:nvPr/>
          </p:nvSpPr>
          <p:spPr>
            <a:xfrm>
              <a:off x="0" y="-47625"/>
              <a:ext cx="2405788" cy="953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3" name="Google Shape;293;p25"/>
          <p:cNvCxnSpPr/>
          <p:nvPr/>
        </p:nvCxnSpPr>
        <p:spPr>
          <a:xfrm flipH="1">
            <a:off x="-1285800" y="10267950"/>
            <a:ext cx="19573795" cy="9525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25"/>
          <p:cNvCxnSpPr/>
          <p:nvPr/>
        </p:nvCxnSpPr>
        <p:spPr>
          <a:xfrm>
            <a:off x="9134470" y="6820500"/>
            <a:ext cx="0" cy="344745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25"/>
          <p:cNvCxnSpPr/>
          <p:nvPr/>
        </p:nvCxnSpPr>
        <p:spPr>
          <a:xfrm rot="10800000">
            <a:off x="-1285800" y="6820500"/>
            <a:ext cx="19573795" cy="9525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6" name="Google Shape;296;p25"/>
          <p:cNvGrpSpPr/>
          <p:nvPr/>
        </p:nvGrpSpPr>
        <p:grpSpPr>
          <a:xfrm>
            <a:off x="1028700" y="8075024"/>
            <a:ext cx="4584125" cy="1183276"/>
            <a:chOff x="0" y="0"/>
            <a:chExt cx="6112166" cy="1577701"/>
          </a:xfrm>
        </p:grpSpPr>
        <p:sp>
          <p:nvSpPr>
            <p:cNvPr id="297" name="Google Shape;297;p25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1A1A1A"/>
                  </a:solidFill>
                  <a:latin typeface="Alata"/>
                  <a:ea typeface="Alata"/>
                  <a:cs typeface="Alata"/>
                  <a:sym typeface="Alata"/>
                </a:rPr>
                <a:t>Mission</a:t>
              </a:r>
              <a:endParaRPr/>
            </a:p>
          </p:txBody>
        </p:sp>
        <p:sp>
          <p:nvSpPr>
            <p:cNvPr id="298" name="Google Shape;298;p25"/>
            <p:cNvSpPr txBox="1"/>
            <p:nvPr/>
          </p:nvSpPr>
          <p:spPr>
            <a:xfrm>
              <a:off x="0" y="1074569"/>
              <a:ext cx="6112166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1A1A1A"/>
                  </a:solidFill>
                  <a:latin typeface="Blinker"/>
                  <a:ea typeface="Blinker"/>
                  <a:cs typeface="Blinker"/>
                  <a:sym typeface="Blinker"/>
                </a:rPr>
                <a:t>Enter your grand vision statement!</a:t>
              </a:r>
              <a:endParaRPr/>
            </a:p>
          </p:txBody>
        </p:sp>
      </p:grpSp>
      <p:grpSp>
        <p:nvGrpSpPr>
          <p:cNvPr id="299" name="Google Shape;299;p25"/>
          <p:cNvGrpSpPr/>
          <p:nvPr/>
        </p:nvGrpSpPr>
        <p:grpSpPr>
          <a:xfrm>
            <a:off x="12658720" y="8075024"/>
            <a:ext cx="4584125" cy="1183276"/>
            <a:chOff x="0" y="0"/>
            <a:chExt cx="6112166" cy="1577701"/>
          </a:xfrm>
        </p:grpSpPr>
        <p:sp>
          <p:nvSpPr>
            <p:cNvPr id="300" name="Google Shape;300;p25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1A1A1A"/>
                  </a:solidFill>
                  <a:latin typeface="Alata"/>
                  <a:ea typeface="Alata"/>
                  <a:cs typeface="Alata"/>
                  <a:sym typeface="Alata"/>
                </a:rPr>
                <a:t>Vision</a:t>
              </a:r>
              <a:endParaRPr/>
            </a:p>
          </p:txBody>
        </p:sp>
        <p:sp>
          <p:nvSpPr>
            <p:cNvPr id="301" name="Google Shape;301;p25"/>
            <p:cNvSpPr txBox="1"/>
            <p:nvPr/>
          </p:nvSpPr>
          <p:spPr>
            <a:xfrm>
              <a:off x="0" y="1074569"/>
              <a:ext cx="6112166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1A1A1A"/>
                  </a:solidFill>
                  <a:latin typeface="Blinker"/>
                  <a:ea typeface="Blinker"/>
                  <a:cs typeface="Blinker"/>
                  <a:sym typeface="Blinker"/>
                </a:rPr>
                <a:t>Enter your grand vision statement!</a:t>
              </a:r>
              <a:endParaRPr/>
            </a:p>
          </p:txBody>
        </p:sp>
      </p:grp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893137" cy="68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143" y="-1"/>
            <a:ext cx="11892859" cy="68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26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26"/>
          <p:cNvSpPr txBox="1"/>
          <p:nvPr/>
        </p:nvSpPr>
        <p:spPr>
          <a:xfrm>
            <a:off x="3489309" y="8863036"/>
            <a:ext cx="1446940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02.Elements of Street Maps</a:t>
            </a:r>
            <a:endParaRPr/>
          </a:p>
        </p:txBody>
      </p:sp>
      <p:pic>
        <p:nvPicPr>
          <p:cNvPr id="310" name="Google Shape;310;p26"/>
          <p:cNvPicPr preferRelativeResize="0"/>
          <p:nvPr/>
        </p:nvPicPr>
        <p:blipFill rotWithShape="1">
          <a:blip r:embed="rId3">
            <a:alphaModFix/>
          </a:blip>
          <a:srcRect b="0" l="-10656" r="0" t="0"/>
          <a:stretch/>
        </p:blipFill>
        <p:spPr>
          <a:xfrm>
            <a:off x="-1948301" y="-1981277"/>
            <a:ext cx="20236298" cy="1063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0E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/>
        </p:nvSpPr>
        <p:spPr>
          <a:xfrm>
            <a:off x="4526295" y="457200"/>
            <a:ext cx="923541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Key Elements</a:t>
            </a:r>
            <a:endParaRPr/>
          </a:p>
        </p:txBody>
      </p:sp>
      <p:sp>
        <p:nvSpPr>
          <p:cNvPr id="316" name="Google Shape;316;p27"/>
          <p:cNvSpPr txBox="1"/>
          <p:nvPr/>
        </p:nvSpPr>
        <p:spPr>
          <a:xfrm>
            <a:off x="1030580" y="3307454"/>
            <a:ext cx="288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Roads and Streets</a:t>
            </a:r>
            <a:endParaRPr/>
          </a:p>
        </p:txBody>
      </p:sp>
      <p:sp>
        <p:nvSpPr>
          <p:cNvPr id="317" name="Google Shape;317;p27"/>
          <p:cNvSpPr txBox="1"/>
          <p:nvPr/>
        </p:nvSpPr>
        <p:spPr>
          <a:xfrm>
            <a:off x="13228427" y="3358254"/>
            <a:ext cx="403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Landmarks and Points of Interest</a:t>
            </a:r>
            <a:endParaRPr/>
          </a:p>
        </p:txBody>
      </p:sp>
      <p:sp>
        <p:nvSpPr>
          <p:cNvPr id="318" name="Google Shape;318;p27"/>
          <p:cNvSpPr txBox="1"/>
          <p:nvPr/>
        </p:nvSpPr>
        <p:spPr>
          <a:xfrm>
            <a:off x="1030580" y="8150661"/>
            <a:ext cx="387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Symbols and Icons</a:t>
            </a:r>
            <a:endParaRPr/>
          </a:p>
        </p:txBody>
      </p:sp>
      <p:sp>
        <p:nvSpPr>
          <p:cNvPr id="319" name="Google Shape;319;p27"/>
          <p:cNvSpPr txBox="1"/>
          <p:nvPr/>
        </p:nvSpPr>
        <p:spPr>
          <a:xfrm>
            <a:off x="13228427" y="8201461"/>
            <a:ext cx="403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Scale and Legend</a:t>
            </a:r>
            <a:endParaRPr/>
          </a:p>
        </p:txBody>
      </p:sp>
      <p:sp>
        <p:nvSpPr>
          <p:cNvPr id="320" name="Google Shape;320;p27"/>
          <p:cNvSpPr txBox="1"/>
          <p:nvPr/>
        </p:nvSpPr>
        <p:spPr>
          <a:xfrm>
            <a:off x="1030580" y="4590410"/>
            <a:ext cx="297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sp>
        <p:nvSpPr>
          <p:cNvPr id="321" name="Google Shape;321;p27"/>
          <p:cNvSpPr txBox="1"/>
          <p:nvPr/>
        </p:nvSpPr>
        <p:spPr>
          <a:xfrm>
            <a:off x="13934981" y="4653910"/>
            <a:ext cx="332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sp>
        <p:nvSpPr>
          <p:cNvPr id="322" name="Google Shape;322;p27"/>
          <p:cNvSpPr txBox="1"/>
          <p:nvPr/>
        </p:nvSpPr>
        <p:spPr>
          <a:xfrm>
            <a:off x="1030580" y="9113205"/>
            <a:ext cx="328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sp>
        <p:nvSpPr>
          <p:cNvPr id="323" name="Google Shape;323;p27"/>
          <p:cNvSpPr txBox="1"/>
          <p:nvPr/>
        </p:nvSpPr>
        <p:spPr>
          <a:xfrm>
            <a:off x="13934981" y="9125905"/>
            <a:ext cx="332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Elaborate on what you want to discuss. </a:t>
            </a:r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289524" y="3275228"/>
            <a:ext cx="461072" cy="518001"/>
            <a:chOff x="0" y="-47625"/>
            <a:chExt cx="264479" cy="297134"/>
          </a:xfrm>
        </p:grpSpPr>
        <p:sp>
          <p:nvSpPr>
            <p:cNvPr id="325" name="Google Shape;325;p27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ADBA85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6" name="Google Shape;326;p27"/>
            <p:cNvSpPr txBox="1"/>
            <p:nvPr/>
          </p:nvSpPr>
          <p:spPr>
            <a:xfrm>
              <a:off x="0" y="-47625"/>
              <a:ext cx="264479" cy="297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27"/>
          <p:cNvGrpSpPr/>
          <p:nvPr/>
        </p:nvGrpSpPr>
        <p:grpSpPr>
          <a:xfrm>
            <a:off x="289524" y="8118435"/>
            <a:ext cx="461072" cy="518001"/>
            <a:chOff x="0" y="-47625"/>
            <a:chExt cx="264479" cy="297134"/>
          </a:xfrm>
        </p:grpSpPr>
        <p:sp>
          <p:nvSpPr>
            <p:cNvPr id="328" name="Google Shape;328;p27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F4C76B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9" name="Google Shape;329;p27"/>
            <p:cNvSpPr txBox="1"/>
            <p:nvPr/>
          </p:nvSpPr>
          <p:spPr>
            <a:xfrm>
              <a:off x="0" y="-47625"/>
              <a:ext cx="264479" cy="297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7"/>
          <p:cNvGrpSpPr/>
          <p:nvPr/>
        </p:nvGrpSpPr>
        <p:grpSpPr>
          <a:xfrm>
            <a:off x="17537405" y="3326028"/>
            <a:ext cx="461072" cy="518001"/>
            <a:chOff x="0" y="-47625"/>
            <a:chExt cx="264479" cy="297134"/>
          </a:xfrm>
        </p:grpSpPr>
        <p:sp>
          <p:nvSpPr>
            <p:cNvPr id="331" name="Google Shape;331;p27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F5F0E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32" name="Google Shape;332;p27"/>
            <p:cNvSpPr txBox="1"/>
            <p:nvPr/>
          </p:nvSpPr>
          <p:spPr>
            <a:xfrm>
              <a:off x="0" y="-47625"/>
              <a:ext cx="264479" cy="297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7"/>
          <p:cNvGrpSpPr/>
          <p:nvPr/>
        </p:nvGrpSpPr>
        <p:grpSpPr>
          <a:xfrm>
            <a:off x="17537405" y="8169235"/>
            <a:ext cx="461072" cy="518001"/>
            <a:chOff x="0" y="-47625"/>
            <a:chExt cx="264479" cy="297134"/>
          </a:xfrm>
        </p:grpSpPr>
        <p:sp>
          <p:nvSpPr>
            <p:cNvPr id="334" name="Google Shape;334;p27"/>
            <p:cNvSpPr/>
            <p:nvPr/>
          </p:nvSpPr>
          <p:spPr>
            <a:xfrm>
              <a:off x="0" y="0"/>
              <a:ext cx="264479" cy="249509"/>
            </a:xfrm>
            <a:custGeom>
              <a:rect b="b" l="l" r="r" t="t"/>
              <a:pathLst>
                <a:path extrusionOk="0" h="249509" w="264479">
                  <a:moveTo>
                    <a:pt x="0" y="0"/>
                  </a:moveTo>
                  <a:lnTo>
                    <a:pt x="264479" y="0"/>
                  </a:lnTo>
                  <a:lnTo>
                    <a:pt x="264479" y="249509"/>
                  </a:lnTo>
                  <a:lnTo>
                    <a:pt x="0" y="249509"/>
                  </a:lnTo>
                  <a:close/>
                </a:path>
              </a:pathLst>
            </a:custGeom>
            <a:solidFill>
              <a:srgbClr val="BBCDD2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35" name="Google Shape;335;p27"/>
            <p:cNvSpPr txBox="1"/>
            <p:nvPr/>
          </p:nvSpPr>
          <p:spPr>
            <a:xfrm>
              <a:off x="0" y="-47625"/>
              <a:ext cx="264479" cy="297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6" name="Google Shape;336;p27"/>
          <p:cNvCxnSpPr/>
          <p:nvPr/>
        </p:nvCxnSpPr>
        <p:spPr>
          <a:xfrm>
            <a:off x="1880" y="2374854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921" y="3793225"/>
            <a:ext cx="8913380" cy="424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Minimal Street Maps Minitheme Presentation">
  <a:themeElements>
    <a:clrScheme name="Office">
      <a:dk1>
        <a:srgbClr val="1A1A1A"/>
      </a:dk1>
      <a:lt1>
        <a:srgbClr val="F5F0E2"/>
      </a:lt1>
      <a:dk2>
        <a:srgbClr val="F4C76B"/>
      </a:dk2>
      <a:lt2>
        <a:srgbClr val="ADBA85"/>
      </a:lt2>
      <a:accent1>
        <a:srgbClr val="BBCDD2"/>
      </a:accent1>
      <a:accent2>
        <a:srgbClr val="F5F0E2"/>
      </a:accent2>
      <a:accent3>
        <a:srgbClr val="1A1A1A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